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29"/>
  </p:notesMasterIdLst>
  <p:sldIdLst>
    <p:sldId id="276" r:id="rId3"/>
    <p:sldId id="277" r:id="rId4"/>
    <p:sldId id="1024" r:id="rId5"/>
    <p:sldId id="1052" r:id="rId6"/>
    <p:sldId id="1053" r:id="rId7"/>
    <p:sldId id="1040" r:id="rId8"/>
    <p:sldId id="1041" r:id="rId9"/>
    <p:sldId id="1042" r:id="rId10"/>
    <p:sldId id="1043" r:id="rId11"/>
    <p:sldId id="1049" r:id="rId12"/>
    <p:sldId id="1050" r:id="rId13"/>
    <p:sldId id="1051" r:id="rId14"/>
    <p:sldId id="636" r:id="rId15"/>
    <p:sldId id="1021" r:id="rId16"/>
    <p:sldId id="1037" r:id="rId17"/>
    <p:sldId id="1045" r:id="rId18"/>
    <p:sldId id="1046" r:id="rId19"/>
    <p:sldId id="1014" r:id="rId20"/>
    <p:sldId id="1018" r:id="rId21"/>
    <p:sldId id="630" r:id="rId22"/>
    <p:sldId id="631" r:id="rId23"/>
    <p:sldId id="1019" r:id="rId24"/>
    <p:sldId id="1048" r:id="rId25"/>
    <p:sldId id="1038" r:id="rId26"/>
    <p:sldId id="280" r:id="rId27"/>
    <p:sldId id="287" r:id="rId2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2308" autoAdjust="0"/>
  </p:normalViewPr>
  <p:slideViewPr>
    <p:cSldViewPr>
      <p:cViewPr varScale="1">
        <p:scale>
          <a:sx n="102" d="100"/>
          <a:sy n="102" d="100"/>
        </p:scale>
        <p:origin x="896" y="6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32.036"/>
    </inkml:context>
    <inkml:brush xml:id="br0">
      <inkml:brushProperty name="width" value="0.05" units="cm"/>
      <inkml:brushProperty name="height" value="0.05" units="cm"/>
    </inkml:brush>
  </inkml:definitions>
  <inkml:trace contextRef="#ctx0" brushRef="#br0">24 305 24575,'-6'0'0,"-8"0"0,11-3 0,23-4 0,31-7 0,38-7 0,36-2 0,632-84 0,188-23-8191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7.951"/>
    </inkml:context>
    <inkml:brush xml:id="br0">
      <inkml:brushProperty name="width" value="0.05" units="cm"/>
      <inkml:brushProperty name="height" value="0.05" units="cm"/>
    </inkml:brush>
  </inkml:definitions>
  <inkml:trace contextRef="#ctx0" brushRef="#br0">32 263 24575,'0'-23'0,"0"35"0,0 41 0,1 33 0,0 29 0,-17 143 0,15-250 0,1-3 0,-1 0 0,0 1 0,0-1 0,0 0 0,-1 1 0,1-1 0,-5 8 0,6-13 0,-1-1 0,1 1 0,0 0 0,0 0 0,-1-1 0,1 1 0,0 0 0,0 0 0,-1-1 0,1 1 0,0 0 0,0-1 0,0 1 0,0 0 0,0-1 0,-1 1 0,1 0 0,0-1 0,0 1 0,0 0 0,0-1 0,0 1 0,0 0 0,0-1 0,0 1 0,0-1 0,0 1 0,0 0 0,0-1 0,1 1 0,-1-1 0,0-17 0,45-187 0,-14 79 0,-23 89 0,25-104 0,-25 115 0,0 1 0,2 1 0,18-34 0,-27 55 0,1 0 0,0-1 0,1 1 0,-1 0 0,0 0 0,1 0 0,0 1 0,-1-1 0,6-3 0,-7 5 0,0 1 0,1-1 0,-1 1 0,0 0 0,0-1 0,1 1 0,-1 0 0,0 0 0,1 0 0,-1 0 0,0 0 0,1 0 0,-1 0 0,0 0 0,0 0 0,1 1 0,-1-1 0,0 1 0,0-1 0,1 1 0,-1-1 0,0 1 0,0-1 0,0 1 0,0 0 0,0 0 0,0 0 0,0 0 0,0-1 0,1 3 0,5 5 0,0-1 0,-1 2 0,0-1 0,-1 1 0,0 0 0,7 17 0,20 64 0,-21-57 0,21 74 0,-17-52 0,29 68 0,-41-117 0,-1 0 0,2 0 0,-1 0 0,1-1 0,0 1 0,0-1 0,0 0 0,9 8 0,-12-12 0,0 0 0,1 0 0,-1 0 0,1 0 0,-1-1 0,1 1 0,-1 0 0,1-1 0,-1 1 0,1-1 0,-1 0 0,1 0 0,-1 1 0,1-1 0,0 0 0,2 0 0,-2-1 0,0 0 0,0 1 0,0-1 0,0 0 0,0 0 0,0 0 0,0 0 0,0-1 0,0 1 0,-1 0 0,1-1 0,0 0 0,-1 1 0,1-1 0,1-2 0,5-9 0,0 1 0,0-1 0,-1-1 0,-1 1 0,5-17 0,20-77 0,-23 75 0,13-47 0,-3-2 0,11-132 0,-32 176 0,3 36 0,0 1 0,0-1 0,0 0 0,0 1 0,0-1 0,-1 1 0,1-1 0,0 1 0,0-1 0,-1 1 0,1-1 0,-1 1 0,1-1 0,0 1 0,-1-1 0,1 1 0,-1-1 0,1 1 0,-1 0 0,0-1 0,0 1 0,1 0 0,-1 0 0,0 0 0,1 0 0,-1 0 0,0 1 0,0-1 0,1 0 0,-1 0 0,1 1 0,-1-1 0,0 0 0,1 1 0,-1-1 0,1 1 0,-1-1 0,1 0 0,-1 1 0,1 0 0,-1-1 0,1 1 0,-1-1 0,1 1 0,-5 5-273,1 0 0,0 1 0,1-1 0,-5 12 0,-2 7-6553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1.171"/>
    </inkml:context>
    <inkml:brush xml:id="br0">
      <inkml:brushProperty name="width" value="0.05" units="cm"/>
      <inkml:brushProperty name="height" value="0.05" units="cm"/>
    </inkml:brush>
  </inkml:definitions>
  <inkml:trace contextRef="#ctx0" brushRef="#br0">54 89 24575,'-2'-1'0,"0"0"0,0-1 0,0 1 0,0 0 0,0 0 0,0 0 0,0 1 0,0-1 0,0 0 0,-5 0 0,5 1 0,0-1 0,0 1 0,1 0 0,-1-1 0,0 1 0,0-1 0,1 0 0,-1 0 0,0 0 0,1 0 0,-1 0 0,1 0 0,-3-2 0,4 3 0,0-1 0,0 1 0,0 0 0,0 0 0,0-1 0,0 1 0,0 0 0,0-1 0,0 1 0,0 0 0,0 0 0,0-1 0,0 1 0,0 0 0,0 0 0,0-1 0,0 1 0,0 0 0,0 0 0,1-1 0,-1 1 0,0 0 0,0 0 0,0-1 0,0 1 0,1 0 0,-1 0 0,0 0 0,0 0 0,1-1 0,-1 1 0,0 0 0,0 0 0,1 0 0,-1 0 0,0 0 0,0 0 0,1 0 0,-1 0 0,0 0 0,0 0 0,1 0 0,15-5 0,-14 5 0,54-10 0,0 3 0,79 0 0,-66 4 0,874-22-2807,5 24-1853,-515 3 3454,3289 30-569,-3665-31 1645,-28-1 149,1458 44 1217,-1447-42-227,0 0 416,0 1 0,60 14 1,-99-17-1343,0 0-1,1 1 1,-1-1 0,1 1 0,-1-1 0,0 1 0,1-1-1,-1 1 1,0 0 0,1 0 0,-1-1 0,2 3-1,-3-3-43,0 1 0,0-1 0,0 0 1,0 1-1,1-1 0,-1 0 0,0 0 0,0 1 0,0-1 0,0 0 0,0 1 0,0-1 0,0 0 0,0 1 0,-1-1 0,1 0 0,0 0 0,0 1 0,0-1 0,0 0 0,0 1 0,0-1 0,-1 0 0,1 0 0,0 1 0,0-1 0,0 0 0,-1 0 0,1 0 0,0 1 0,0-1 0,-1 0 0,1 0 0,0 0 0,-1 1 0,-2 1 159,-1 0-1,0 0 1,0-1-1,0 1 0,-1-1 1,-4 1-1,-27 4 2,24-4-204,0 0 0,1 0 1,-1 1-1,-13 6 0,23-9 5,1 1 0,-1 0 0,1 0 0,0 0 0,-1 0 0,1 0 0,0 0 0,0 1 0,-1-1 0,1 0 0,0 1 0,0-1 0,0 0 0,1 1 0,-1 0 0,0-1 0,0 1 0,1-1 0,-1 1 0,1 0 0,0-1 0,-1 1 0,1 0 0,0-1 0,0 1 0,0 0 0,0 0 0,0-1 0,0 1 0,1 0 0,-1-1 0,1 1 0,-1 0 0,2 1 0,2 8 0,0 0 0,1 0 0,12 19 0,-10-18 0,15 32 0,-2 1 0,-2 0 0,-2 2 0,-1 0 0,12 78 0,13 250 0,-37-334 0,12 422 0,-13-341 0,21 317 0,1-279 0,-6-45 0,-17-112 0,-1 21 0,0-23 0,0-1 0,0 1 0,0-1 0,-1 1 0,1-1 0,0 0 0,-1 1 0,1-1 0,0 1 0,-1-1 0,1 1 0,0-1 0,-1 0 0,1 1 0,-1-1 0,1 0 0,-1 0 0,1 1 0,0-1 0,-1 0 0,1 0 0,-1 0 0,1 0 0,-1 1 0,1-1 0,-1 0 0,0 0 0,1 0 0,-1 0 0,1 0 0,-1 0 0,1 0 0,-1 0 0,1-1 0,-1 1 0,1 0 0,-1 0 0,1 0 0,-1 0 0,1-1 0,-1 1 0,-71-27 0,36 13 0,-46-12 0,-1 9-154,-116-10-1,-88 10-439,262 16 546,-1001-22-3325,531 16 1387,225 2 105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3.543"/>
    </inkml:context>
    <inkml:brush xml:id="br0">
      <inkml:brushProperty name="width" value="0.05" units="cm"/>
      <inkml:brushProperty name="height" value="0.05" units="cm"/>
    </inkml:brush>
  </inkml:definitions>
  <inkml:trace contextRef="#ctx0" brushRef="#br0">92 243 24575,'0'-13'0,"1"-1"0,1 1 0,0 0 0,1 0 0,1 0 0,0 0 0,0 1 0,11-20 0,-11 24 0,0 0 0,1 0 0,0 1 0,0-1 0,1 1 0,0 1 0,0-1 0,1 1 0,0 0 0,0 0 0,0 1 0,1 0 0,12-6 0,-17 9 0,0 1 0,0 0 0,0 0 0,0 0 0,0 0 0,0 1 0,0-1 0,1 1 0,-1 0 0,0 0 0,0 0 0,0 0 0,1 0 0,-1 1 0,0-1 0,0 1 0,0 0 0,0 0 0,0 0 0,0 1 0,0-1 0,0 1 0,0 0 0,-1-1 0,1 1 0,-1 0 0,1 0 0,-1 1 0,0-1 0,0 1 0,0-1 0,0 1 0,0-1 0,0 1 0,-1 0 0,2 4 0,1 1 0,-1 0 0,0 0 0,0 1 0,-1-1 0,0 1 0,-1-1 0,0 1 0,0 0 0,0 0 0,-2 0 0,1-1 0,-2 13 0,-3-2 0,-1 0 0,-1 0 0,0-1 0,-2 0 0,0 0 0,-1-1 0,0 0 0,-2-1 0,0 0 0,-21 22 0,11-16 0,0-2 0,-1 0 0,-1-2 0,0-1 0,-2 0 0,-34 15 0,58-31 0,0 0 0,0 0 0,0 1 0,0-1 0,0 0 0,0 1 0,1-1 0,-1 1 0,-3 3 0,5-5 0,0 0 0,0 0 0,0 0 0,0 0 0,0 0 0,0 0 0,0 1 0,0-1 0,0 0 0,0 0 0,0 0 0,0 0 0,0 0 0,0 1 0,0-1 0,0 0 0,0 0 0,0 0 0,0 0 0,0 1 0,0-1 0,0 0 0,0 0 0,0 0 0,0 0 0,0 0 0,0 0 0,0 1 0,1-1 0,-1 0 0,0 0 0,0 0 0,0 0 0,0 0 0,0 0 0,0 0 0,0 0 0,1 1 0,-1-1 0,0 0 0,0 0 0,0 0 0,0 0 0,1 0 0,16 0 0,63-11 0,138-11 0,-195 21 0,91 2 0,-111-1-114,-1 0 1,0 0-1,1 1 0,-1-1 0,0 1 1,1 0-1,-1-1 0,0 1 0,1 0 1,-1 0-1,3 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4.936"/>
    </inkml:context>
    <inkml:brush xml:id="br0">
      <inkml:brushProperty name="width" value="0.05" units="cm"/>
      <inkml:brushProperty name="height" value="0.05" units="cm"/>
    </inkml:brush>
  </inkml:definitions>
  <inkml:trace contextRef="#ctx0" brushRef="#br0">266 49 24575,'5'-17'0,"0"0"0,-5 16 0,-1 0 0,1 0 0,0 1 0,-1-1 0,1 0 0,0 1 0,-1-1 0,1 1 0,-1-1 0,1 1 0,-1-1 0,0 1 0,1-1 0,-1 1 0,1-1 0,-1 1 0,0-1 0,0 1 0,1 0 0,-1 0 0,0-1 0,1 1 0,-1 0 0,0 0 0,0 0 0,0 0 0,-6-1 0,1 0 0,0 1 0,0 0 0,0 0 0,0 1 0,0 0 0,0 0 0,0 0 0,-9 3 0,0 2 0,0-1 0,-20 12 0,28-14 0,1 1 0,-1 0 0,1 1 0,0-1 0,-9 9 0,14-12 0,0 0 0,0 1 0,0-1 0,0 0 0,0 0 0,0 1 0,1-1 0,-1 1 0,0-1 0,1 0 0,-1 1 0,1-1 0,0 1 0,-1 0 0,1-1 0,0 1 0,0-1 0,0 1 0,0-1 0,0 1 0,0-1 0,0 1 0,1 0 0,-1-1 0,1 1 0,-1-1 0,1 1 0,-1-1 0,1 0 0,0 1 0,0-1 0,0 0 0,1 2 0,4 4 0,0 0 0,0-1 0,1 1 0,-1-2 0,2 1 0,-1-1 0,9 5 0,61 27 0,-4-2 0,-68-32 0,0 0 0,0 0 0,-1 1 0,1 0 0,6 6 0,-10-9 0,-1 0 0,1 0 0,0-1 0,-1 1 0,1 0 0,-1 0 0,0 0 0,1 0 0,-1-1 0,1 1 0,-1 0 0,0 0 0,0 0 0,0 0 0,1 0 0,-1 0 0,0 0 0,0 0 0,0 0 0,0 0 0,-1 0 0,1 0 0,0 0 0,0 0 0,-1-1 0,1 1 0,0 0 0,-1 0 0,1 0 0,-1 0 0,1 0 0,-1-1 0,1 1 0,-1 0 0,0 0 0,1-1 0,-1 1 0,0-1 0,1 1 0,-1 0 0,0-1 0,0 1 0,-1 0 0,-6 3 0,0 1 0,-1-1 0,0-1 0,0 0 0,0 0 0,0-1 0,-16 3 0,-68 2 0,87-6 0,-9-1 46,3 1 24,0 0 1,0-1-1,-17-3 0,27 3-144,-1-1 1,1 1-1,0-1 1,-1 1-1,1-1 1,0 0-1,-1 0 0,1 0 1,0 0-1,0-1 1,0 1-1,0 0 1,0-1-1,0 0 0,0 1 1,1-1-1,-1 0 1,1 0-1,-1 0 1,1 0-1,-1 0 1,0-4-1,-2-7-6752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5.515"/>
    </inkml:context>
    <inkml:brush xml:id="br0">
      <inkml:brushProperty name="width" value="0.05" units="cm"/>
      <inkml:brushProperty name="height" value="0.05" units="cm"/>
    </inkml:brush>
  </inkml:definitions>
  <inkml:trace contextRef="#ctx0" brushRef="#br0">0 20 24575,'3'-1'0,"1"1"0,-1-1 0,0 1 0,0-1 0,0 0 0,0 0 0,0-1 0,4-1 0,20-6 0,-27 9 0,1 0 0,-1 0 0,1 0 0,0 0 0,-1 1 0,1-1 0,-1 0 0,1 0 0,-1 1 0,1-1 0,-1 0 0,1 1 0,-1-1 0,1 1 0,-1-1 0,0 0 0,1 1 0,-1-1 0,0 1 0,1-1 0,-1 1 0,0 0 0,1-1 0,-1 1 0,0-1 0,0 1 0,0-1 0,0 1 0,0 0 0,0-1 0,1 2 0,1 24 0,-2-18 0,4 43 0,8 151 0,-13-192 0,1-7 0,0 1 0,0 0 0,0-1 0,0 1 0,1 0 0,-1-1 0,1 1 0,0 0 0,0-1 0,2 5 0,-3-8 0,0 1 0,0-1 0,1 0 0,-1 0 0,0 0 0,0 0 0,0 0 0,0 0 0,1 0 0,-1 0 0,0 0 0,0 0 0,0 0 0,0 0 0,1 0 0,-1 0 0,0 0 0,0 0 0,0 0 0,0 0 0,1 0 0,-1 0 0,0 0 0,0-1 0,0 1 0,0 0 0,0 0 0,1 0 0,-1 0 0,0 0 0,0 0 0,0 0 0,0-1 0,0 1 0,0 0 0,0 0 0,1 0 0,-1 0 0,0-1 0,0 1 0,0 0 0,0 0 0,0 0 0,0 0 0,0-1 0,0 1 0,0 0 0,0 0 0,0 0 0,0 0 0,0-1 0,0 1 0,0 0 0,0 0 0,0 0 0,0 0 0,0-1 0,-1 1 0,4-12 0,-3-1 0,0 0 0,-1 0 0,-3-16 0,2 18 0,0-1 0,1 0 0,1 0 0,-1 0 0,2 0 0,1-12 0,-1 21 0,0 1 0,0-1 0,0 0 0,0 1 0,0-1 0,0 0 0,1 1 0,0 0 0,-1-1 0,1 1 0,0 0 0,0 0 0,0 0 0,0 0 0,0 0 0,1 0 0,-1 1 0,0-1 0,1 1 0,0 0 0,-1 0 0,1 0 0,0 0 0,-1 0 0,1 0 0,0 1 0,0-1 0,0 1 0,5 0 0,1 0 0,-1 0 0,1 1 0,-1 0 0,1 0 0,-1 1 0,0 0 0,14 6 0,-10-4 0,-1-1 0,21 4 0,-31-6 0,1-1 0,-1 0 0,1 0 0,-1 0 0,1 0 0,-1 0 0,1 0 0,-1-1 0,1 1 0,-1 0 0,1-1 0,-1 1 0,1-1 0,-1 0 0,0 1 0,1-1 0,-1 0 0,0 0 0,0 0 0,1 0 0,-1 0 0,0 0 0,0 0 0,0 0 0,0 0 0,0 0 0,-1-1 0,1 1 0,1-2 0,0-4 0,1 0 0,-1-1 0,0 1 0,-1 0 0,1-9 0,-1 11 0,-1-1 0,1 1 0,1 0 0,-1-1 0,1 1 0,3-7 0,-13 72 0,2 67 0,7-111 0,0 1 0,1 0 0,1 0 0,0-1 0,9 24 0,-11-37-136,0 0-1,0 0 1,1 0-1,-1-1 1,1 1-1,0 0 1,0-1-1,0 1 0,4 2 1,5 3-6690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5.890"/>
    </inkml:context>
    <inkml:brush xml:id="br0">
      <inkml:brushProperty name="width" value="0.05" units="cm"/>
      <inkml:brushProperty name="height" value="0.05" units="cm"/>
    </inkml:brush>
  </inkml:definitions>
  <inkml:trace contextRef="#ctx0" brushRef="#br0">1 72 24575,'0'-49'0,"0"30"0,0 15 0,0 7 0,0 259-1365,0-245-5461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6.260"/>
    </inkml:context>
    <inkml:brush xml:id="br0">
      <inkml:brushProperty name="width" value="0.05" units="cm"/>
      <inkml:brushProperty name="height" value="0.05" units="cm"/>
    </inkml:brush>
  </inkml:definitions>
  <inkml:trace contextRef="#ctx0" brushRef="#br0">16 174 24575,'0'0'0,"0"0"0,-1 0 0,1 0 0,0 0 0,0 0 0,0 0 0,-1 0 0,1 0 0,0 0 0,0 0 0,0 0 0,-1 0 0,1 0 0,0 0 0,0 0 0,0-1 0,-1 1 0,1 0 0,0 0 0,0 0 0,0 0 0,0 0 0,-1 0 0,1 0 0,0-1 0,0 1 0,0 0 0,0 0 0,0 0 0,0 0 0,-1-1 0,1 1 0,0 0 0,0 0 0,0 0 0,0 0 0,0-1 0,0 1 0,0 0 0,0 0 0,0 0 0,0-1 0,0 1 0,0 0 0,0 0 0,0-1 0,0 1 0,1 0 0,-1 0 0,0 0 0,0 0 0,1 0 0,-1 0 0,0 0 0,1 0 0,-1 0 0,0 0 0,0 0 0,1 0 0,-1 0 0,0 0 0,1 0 0,-1 0 0,0 1 0,0-1 0,1 0 0,-1 0 0,0 0 0,0 0 0,1 0 0,-1 1 0,0-1 0,0 0 0,0 0 0,1 1 0,-1-1 0,0 0 0,0 0 0,0 1 0,0-1 0,0 0 0,1 0 0,-1 1 0,0-1 0,0 0 0,0 1 0,0-1 0,0 0 0,0 1 0,7 14 0,-2 1 0,1 0 0,-2 0 0,0 0 0,-1 1 0,0-1 0,-2 1 0,0-1 0,0 1 0,-2 0 0,0-1 0,-1 1 0,-1-1 0,-7 27 0,8-43 0,1-7 0,-1-8 0,1-46 0,1 11 0,-12-85 0,6 104 0,-5-34 0,10 59 0,1 1 0,0-1 0,0 1 0,0-1 0,1 0 0,0 1 0,0 0 0,0-1 0,2-5 0,-2 10 0,-1 0 0,1-1 0,0 1 0,0 0 0,-1 0 0,1 0 0,0 0 0,0 0 0,0 0 0,0 0 0,0 0 0,0 0 0,0 0 0,0 0 0,1 1 0,-1-1 0,0 0 0,0 1 0,1-1 0,1 0 0,0 1 0,-1 0 0,1-1 0,0 1 0,0 0 0,-1 0 0,1 1 0,0-1 0,-1 1 0,6 1 0,1 1 0,-1 0 0,0 1 0,0 0 0,0 1 0,9 7 0,-11-8 0,0 1 0,0 0 0,-1 0 0,0 1 0,0-1 0,-1 1 0,0 0 0,1 1 0,3 8 0,-7-11 0,1-1 0,-1 0 0,0 1 0,0-1 0,0 1 0,-1-1 0,1 1 0,-1 0 0,0-1 0,0 1 0,0-1 0,-1 1 0,1 0 0,-1-1 0,0 1 0,0-1 0,0 1 0,0-1 0,-1 0 0,1 0 0,-4 5 0,-2 2-195,-1-1 0,0 0 0,0 0 0,-1 0 0,-1-1 0,-17 12 0,-2 0-6631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6.808"/>
    </inkml:context>
    <inkml:brush xml:id="br0">
      <inkml:brushProperty name="width" value="0.05" units="cm"/>
      <inkml:brushProperty name="height" value="0.05" units="cm"/>
    </inkml:brush>
  </inkml:definitions>
  <inkml:trace contextRef="#ctx0" brushRef="#br0">204 156 24575,'1'-7'0,"0"0"0,0 0 0,0 0 0,1 0 0,0 0 0,0 1 0,1-1 0,0 1 0,5-9 0,11-30 0,-19 44 0,1 0 0,-1 0 0,0 0 0,1 0 0,-1 0 0,0 0 0,0-1 0,0 1 0,0 0 0,0 0 0,0 0 0,0 0 0,0 0 0,0 0 0,0 0 0,-1 0 0,1 0 0,0 0 0,-1 0 0,1 0 0,-1 0 0,1 0 0,-1 0 0,0 0 0,0-1 0,-1 1 0,1 0 0,0 0 0,-1 1 0,1-1 0,-1 1 0,1-1 0,-1 1 0,0-1 0,1 1 0,-1 0 0,1 0 0,-1 0 0,0 0 0,1 0 0,-3 0 0,-3 1 0,0 0 0,0 1 0,0 0 0,0 0 0,1 0 0,-13 7 0,15-6 0,0-1 0,0 1 0,0 0 0,0 1 0,1-1 0,-1 1 0,1-1 0,0 1 0,0 0 0,0 1 0,0-1 0,-3 7 0,6-9 0,-1 0 0,1 0 0,-1 0 0,1-1 0,0 1 0,-1 0 0,1 0 0,0 0 0,0 0 0,1 0 0,-1 0 0,0-1 0,0 1 0,1 0 0,-1 0 0,1 0 0,0-1 0,0 1 0,-1 0 0,1-1 0,0 1 0,0 0 0,0-1 0,1 1 0,-1-1 0,0 0 0,1 1 0,-1-1 0,1 0 0,-1 0 0,1 0 0,-1 0 0,1 0 0,0 0 0,-1-1 0,3 2 0,56 20 0,-43-17 0,0 1 0,16 8 0,-32-13 0,0-1 0,0 1 0,0-1 0,1 1 0,-1 0 0,0-1 0,0 1 0,0 0 0,0 0 0,0 0 0,-1 0 0,1 0 0,0 0 0,0 0 0,0 0 0,-1 0 0,1 0 0,-1 0 0,2 3 0,-2-4 0,-1 1 0,1 0 0,0 0 0,0 0 0,0 0 0,0 0 0,-1-1 0,1 1 0,0 0 0,-1 0 0,1 0 0,-1-1 0,1 1 0,-1 0 0,1 0 0,-1-1 0,0 1 0,1-1 0,-1 1 0,0 0 0,0 0 0,-4 2 0,0 0 0,0 0 0,0-1 0,0 0 0,-1 0 0,1 0 0,-8 1 0,-16 2 0,-1-1 0,0-2 0,0-1 0,-40-4 0,48-1 342,22 4-394,-1 0 0,0-1 0,1 1 1,-1 0-1,1 0 0,-1 0 1,1-1-1,-1 1 0,1 0 0,-1-1 1,1 1-1,-1 0 0,1-1 1,-1 1-1,1-1 0,0 1 0,-1-1 1,1 1-1,-1 0 0,1-1 1,0 0-1,0 1 0,-1-1 0,1 1 1,0-1-1,0 1 0,0-1 1,0 1-1,0-1 0,-1 0 0,1 1 1,0-1-1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7.182"/>
    </inkml:context>
    <inkml:brush xml:id="br0">
      <inkml:brushProperty name="width" value="0.05" units="cm"/>
      <inkml:brushProperty name="height" value="0.05" units="cm"/>
    </inkml:brush>
  </inkml:definitions>
  <inkml:trace contextRef="#ctx0" brushRef="#br0">0 35 24575,'4'-3'0,"0"1"0,0-1 0,0 1 0,1-1 0,-1 1 0,1 0 0,-1 1 0,1-1 0,9-1 0,-14 3 0,1 0 0,-1 0 0,0 1 0,1-1 0,-1 0 0,1 0 0,-1 1 0,0-1 0,1 0 0,-1 1 0,1-1 0,-1 0 0,0 1 0,0-1 0,1 0 0,-1 1 0,0-1 0,0 1 0,1-1 0,-1 1 0,0-1 0,0 1 0,0-1 0,0 0 0,0 1 0,0-1 0,0 1 0,0-1 0,0 1 0,0-1 0,0 1 0,0 0 0,-1 20 0,0-17 0,0 2 0,1 1 0,0-1 0,0 0 0,0 0 0,1 0 0,0 0 0,0 1 0,1-1 0,0 0 0,3 8 0,-3-11 0,0 1 0,-1-1 0,2 0 0,-1 0 0,0-1 0,1 1 0,-1 0 0,1-1 0,0 1 0,0-1 0,0 0 0,0 0 0,0 0 0,0 0 0,0-1 0,1 1 0,-1-1 0,1 0 0,3 1 0,2 0 0,1-1 0,-1 0 0,0 0 0,1-1 0,-1 0 0,0-1 0,0 0 0,14-3 0,-17 2 0,-1 1 0,0-1 0,1 0 0,-1 0 0,0 0 0,0-1 0,-1 1 0,1-1 0,0-1 0,-1 1 0,0-1 0,0 1 0,0-1 0,0 0 0,5-8 0,-8 11 0,0-1 0,0 0 0,0 1 0,0-1 0,-1 0 0,1 0 0,0 0 0,-1 0 0,1 1 0,-1-1 0,0 0 0,0 0 0,0 0 0,0 0 0,0 0 0,0 0 0,0 0 0,0 0 0,-1 0 0,1 0 0,-2-3 0,0 2 0,0 0 0,0 0 0,0 0 0,0 0 0,0 0 0,-1 1 0,0-1 0,1 1 0,-1 0 0,0 0 0,-3-2 0,-9-4 0,0 0 0,0 2 0,-31-10 0,43 15 0,-3-1 342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7.511"/>
    </inkml:context>
    <inkml:brush xml:id="br0">
      <inkml:brushProperty name="width" value="0.05" units="cm"/>
      <inkml:brushProperty name="height" value="0.05" units="cm"/>
    </inkml:brush>
  </inkml:definitions>
  <inkml:trace contextRef="#ctx0" brushRef="#br0">0 21 24575,'1'-1'0,"1"1"0,-1 0 0,0-1 0,0 1 0,0 0 0,0-1 0,1 0 0,-1 1 0,0-1 0,0 0 0,0 1 0,0-1 0,0 0 0,0 0 0,1-1 0,-2 1 0,0 0 0,1 1 0,-1-1 0,1 1 0,-1-1 0,1 0 0,-1 1 0,1-1 0,0 1 0,-1-1 0,1 1 0,-1 0 0,1-1 0,0 1 0,0-1 0,-1 1 0,1 0 0,0 0 0,0 0 0,-1-1 0,1 1 0,0 0 0,0 0 0,-1 0 0,1 0 0,0 0 0,0 0 0,0 0 0,-1 0 0,1 1 0,0-1 0,0 0 0,-1 0 0,1 1 0,0-1 0,-1 0 0,1 1 0,0-1 0,-1 1 0,1-1 0,0 1 0,-1-1 0,1 1 0,-1-1 0,1 1 0,0 1 0,2 2 0,-1-1 0,0 1 0,0 0 0,0 0 0,0 0 0,0 1 0,-1-1 0,0 0 0,0 1 0,0-1 0,0 8 0,0 54 0,-1-46 0,-1 3 0,0-15 0,0 0 0,1 0 0,0 0 0,1-1 0,0 1 0,2 8 0,-3-14 0,1 0 0,-1 0 0,1-1 0,0 1 0,0-1 0,0 1 0,0-1 0,0 1 0,0-1 0,1 0 0,-1 1 0,0-1 0,1 0 0,-1 0 0,1 0 0,-1 0 0,1 0 0,-1 0 0,1 0 0,0-1 0,-1 1 0,1-1 0,0 1 0,0-1 0,0 0 0,-1 1 0,1-1 0,0 0 0,0 0 0,0 0 0,2-1 0,10-1-136,-1 0-1,1-1 1,-1-1-1,0 0 1,0-1-1,0 0 1,0-1-1,-1 0 0,14-10 1,-4 2-6690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7.856"/>
    </inkml:context>
    <inkml:brush xml:id="br0">
      <inkml:brushProperty name="width" value="0.05" units="cm"/>
      <inkml:brushProperty name="height" value="0.05" units="cm"/>
    </inkml:brush>
  </inkml:definitions>
  <inkml:trace contextRef="#ctx0" brushRef="#br0">70 1 24575,'-3'0'0,"-4"0"0,-4 3 0,-3 4 0,2 4 0,1 2 0,4 6 0,2 2 0,6 1 0,2-1 0,4-1 0,0 0 0,0-1 0,-2-1 0,-2-1 0,-1 0 0,-1-2-8191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8.763"/>
    </inkml:context>
    <inkml:brush xml:id="br0">
      <inkml:brushProperty name="width" value="0.05" units="cm"/>
      <inkml:brushProperty name="height" value="0.05" units="cm"/>
    </inkml:brush>
  </inkml:definitions>
  <inkml:trace contextRef="#ctx0" brushRef="#br0">1 121 24575,'4'-10'0,"0"-1"0,0 1 0,3-19 0,7-20 0,-14 49 0,0-1 0,1 0 0,-1 1 0,0-1 0,0 0 0,1 1 0,-1-1 0,0 1 0,1-1 0,-1 0 0,0 1 0,1-1 0,-1 1 0,1-1 0,-1 1 0,1 0 0,-1-1 0,1 1 0,-1-1 0,1 1 0,0-1 0,5 11 0,-3 25 0,47 587 0,6 170 0,-56-248 0,0-530 0,1 0 0,0 0 0,1 0 0,1 0 0,0 0 0,1 0 0,6 13 0,-7-20 0,0 0 0,1-1 0,0 1 0,1-1 0,-1 0 0,1 0 0,0 0 0,1-1 0,-1 0 0,1 0 0,0 0 0,1-1 0,-1 0 0,14 6 0,-2-2 0,1-1 0,0-1 0,0-1 0,1-1 0,22 3 0,105 2 0,-137-9 0,861-16-3006,-601 5 2513,1775-51-6827,1099-46 6329,-3050 104 1087,203-20 2779,-291 23-2397,1 0 0,-1-1 0,0 1 0,11-5 0,-17 6-458,1 0 0,-1 0 1,0-1-1,1 1 1,-1 0-1,0 0 0,0 0 1,1 0-1,-1 0 1,0 0-1,0-1 0,1 1 1,-1 0-1,0 0 1,0 0-1,1-1 0,-1 1 1,0 0-1,0 0 1,0-1-1,0 1 0,0 0 1,1 0-1,-1-1 1,0 1-1,0 0 0,0-1 1,0 1-1,0 0 1,0 0-1,0-1 0,0 1 1,0 0-1,0-1 1,0 1-1,0 0 0,0-1 1,0 1-1,0 0 1,0 0-1,0-1 0,-1 1 1,1 0-1,0 0 1,0-1-1,0 1 0,0 0 1,-1 0-1,1-1 1,0 1-1,0 0 0,0 0 1,-1 0-1,1-1 1,0 1-1,0 0 0,-1 0 1,-31-14 1347,-16 0-5661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8.197"/>
    </inkml:context>
    <inkml:brush xml:id="br0">
      <inkml:brushProperty name="width" value="0.05" units="cm"/>
      <inkml:brushProperty name="height" value="0.05" units="cm"/>
    </inkml:brush>
  </inkml:definitions>
  <inkml:trace contextRef="#ctx0" brushRef="#br0">129 122 24575,'-1'-25'0,"0"-22"0,1 44 0,0 0 0,1 0 0,-1 0 0,1 0 0,0 1 0,-1-1 0,1 0 0,0 0 0,1 0 0,-1 1 0,3-6 0,-3 7 0,0 1 0,0-1 0,0 0 0,0 0 0,-1 0 0,1 1 0,0-1 0,0 0 0,0 1 0,0-1 0,0 1 0,1-1 0,-1 1 0,0 0 0,0-1 0,0 1 0,0 0 0,0 0 0,1 0 0,-1 0 0,2 0 0,0 0 0,-1 1 0,0 0 0,1-1 0,-1 1 0,1 0 0,-1 0 0,0 1 0,0-1 0,4 3 0,1 2 0,-1-1 0,0 1 0,0 1 0,9 13 0,-9-12 0,-1 1 0,0-1 0,0 1 0,-1 1 0,0-1 0,-1 0 0,0 1 0,0 0 0,-1 0 0,1 15 0,-3-21 0,0 1 0,0-1 0,0 1 0,-1-1 0,0 0 0,0 1 0,0-1 0,0 0 0,-1 1 0,0-1 0,0 0 0,0 0 0,0 0 0,0-1 0,-1 1 0,0 0 0,0-1 0,0 0 0,0 0 0,0 0 0,-1 0 0,1 0 0,-1 0 0,0-1 0,-7 4 0,-8 2-154,-1-1 0,-1-1-1,1-1 1,-1 0-1,-23 1 1,36-4-285,-51 6-6387</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8.693"/>
    </inkml:context>
    <inkml:brush xml:id="br0">
      <inkml:brushProperty name="width" value="0.05" units="cm"/>
      <inkml:brushProperty name="height" value="0.05" units="cm"/>
    </inkml:brush>
  </inkml:definitions>
  <inkml:trace contextRef="#ctx0" brushRef="#br0">29 0 24575,'-3'0'0,"1"1"0,-1-1 0,1 0 0,-1 1 0,1 0 0,-1-1 0,1 1 0,-3 1 0,5-2 0,-1 0 0,1 1 0,0-1 0,0 0 0,0 0 0,-1 0 0,1 0 0,0 0 0,0 0 0,0 0 0,0 1 0,-1-1 0,1 0 0,0 0 0,0 0 0,0 0 0,0 1 0,0-1 0,0 0 0,0 0 0,-1 0 0,1 1 0,0-1 0,0 0 0,0 0 0,0 0 0,0 1 0,0-1 0,0 0 0,0 0 0,0 0 0,0 1 0,0-1 0,0 0 0,13 7 0,18-2 0,0 0 0,0-2 0,53-2 0,-38 0 0,3917 98-9553,-2554-30 9441,-1241-55 2493,-139-9-839,-22-1-3991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04.254"/>
    </inkml:context>
    <inkml:brush xml:id="br0">
      <inkml:brushProperty name="width" value="0.05" units="cm"/>
      <inkml:brushProperty name="height" value="0.05" units="cm"/>
    </inkml:brush>
  </inkml:definitions>
  <inkml:trace contextRef="#ctx0" brushRef="#br0">4946 109 24575,'5'-2'0,"0"0"0,0 0 0,0-1 0,0 0 0,-1 0 0,1 0 0,-1 0 0,6-6 0,-9 8 0,0 0 0,0 0 0,0 1 0,0-1 0,0 0 0,0 0 0,0 0 0,-1 0 0,1 0 0,0 0 0,-1 0 0,1 0 0,-1-1 0,1 1 0,-1 0 0,1 0 0,-1 0 0,0 0 0,0-1 0,0 1 0,1 0 0,-1 0 0,0-1 0,-1 1 0,1 0 0,0 0 0,0-1 0,0 1 0,-1 0 0,1 0 0,-1 0 0,1-1 0,-1 1 0,1 0 0,-1 0 0,0 0 0,1 0 0,-1 0 0,0 0 0,0 0 0,0 0 0,0 1 0,0-1 0,0 0 0,0 0 0,0 1 0,-2-2 0,-2-1 0,-1 0 0,0 0 0,0 0 0,0 1 0,0 0 0,0 0 0,-1 0 0,-7 0 0,-34-2 0,0 2 0,-92 9 0,-94 33 0,98-6 7,2 7 0,1 5 0,-151 76 0,-351 239-146,471-246-44,5 6-1,5 8 0,-143 155 0,-373 476-1318,480-522 1502,10 9 0,11 7 0,11 7 0,-213 484 0,-67 522-1111,391-1102 832,-69 272 1058,109-407-137,1 0-1,2 0 1,-1 57-1,5-86-635,0 0-1,0 0 0,0 0 1,0 0-1,0 0 0,0 0 1,0 0-1,0 0 0,0-1 1,0 1-1,1 0 0,-1 0 1,0 0-1,1 0 0,-1 0 1,1 0-1,-1 0 0,1 0 0,-1-1 1,1 1-1,0 0 0,-1 0 1,2 0-1,-1-1 1,0 0 0,0 0 0,-1 0 0,1-1 0,0 1 1,0 0-1,0-1 0,-1 1 0,1 0 0,0-1 0,-1 1 0,1-1 0,0 1 0,-1-1 0,1 1 0,0-1 0,-1 0 1,1 1-1,-1-1 0,1-1 0,5-5 28,-1-1 0,0 0 1,5-13-1,-4 7-375,-1 0 0,-1 0-1,4-17 1,-6 15-6485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04.599"/>
    </inkml:context>
    <inkml:brush xml:id="br0">
      <inkml:brushProperty name="width" value="0.05" units="cm"/>
      <inkml:brushProperty name="height" value="0.05" units="cm"/>
    </inkml:brush>
  </inkml:definitions>
  <inkml:trace contextRef="#ctx0" brushRef="#br0">50 17 24575,'-22'-9'0,"20"8"0,0 0 0,1 0 0,-1 0 0,0 1 0,0-1 0,0 0 0,0 1 0,0-1 0,-2 1 0,-2 5 0,5 10 0,3-1 0,1 0 0,0 0 0,1-1 0,0 1 0,1-1 0,0 0 0,1 0 0,1 0 0,0-1 0,10 12 0,-14-19 0,1 0 0,0 0 0,0-1 0,0 0 0,1 0 0,-1 0 0,1 0 0,0-1 0,0 0 0,1 0 0,-1 0 0,1 0 0,-1-1 0,1 0 0,0 0 0,0-1 0,0 1 0,0-1 0,0-1 0,0 1 0,0-1 0,0 0 0,0 0 0,0-1 0,11-2 0,-1-2 0,0 0 0,0-1 0,0-1 0,-1 0 0,24-16 0,65-55 0,-38 26 0,-61 49-1365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4.117"/>
    </inkml:context>
    <inkml:brush xml:id="br0">
      <inkml:brushProperty name="width" value="0.05" units="cm"/>
      <inkml:brushProperty name="height" value="0.05" units="cm"/>
    </inkml:brush>
  </inkml:definitions>
  <inkml:trace contextRef="#ctx0" brushRef="#br0">48 136 24575,'-13'-12'0,"9"9"0,0 0 0,0-1 0,1 1 0,-1-1 0,1 0 0,0 0 0,-4-6 0,7 8 0,-1 1 0,1-1 0,-1 0 0,1 1 0,0-1 0,0 0 0,0 1 0,-1-1 0,2 0 0,-1 1 0,0-1 0,0 0 0,0 1 0,1-1 0,-1 1 0,1-1 0,-1 1 0,1-1 0,0 0 0,0 1 0,0 0 0,-1-1 0,1 1 0,1 0 0,-1-1 0,0 1 0,2-2 0,2-1 0,-1 0 0,1 0 0,-1 0 0,1 0 0,1 1 0,-1 0 0,0 0 0,1 0 0,-1 1 0,1 0 0,0 0 0,0 0 0,0 1 0,7-1 0,-10 2 0,0 0 0,0 0 0,0 0 0,0 0 0,0 0 0,1 1 0,-1-1 0,0 1 0,0 0 0,0 0 0,-1 0 0,1 1 0,0-1 0,0 1 0,-1-1 0,1 1 0,0 0 0,-1 0 0,0 0 0,1 0 0,-1 1 0,0-1 0,0 0 0,-1 1 0,1 0 0,0-1 0,-1 1 0,0 0 0,2 3 0,0 3 0,0 0 0,-1 0 0,0 0 0,0 0 0,-1 1 0,0-1 0,-1 0 0,0 1 0,-2 14 0,-4 6 0,-14 48 0,12-51 0,-8 53 0,15-77 0,1-1 0,0 1 0,-1-1 0,1 1 0,1-1 0,-1 1 0,0-1 0,1 1 0,-1-1 0,1 1 0,0-1 0,-1 0 0,1 1 0,0-1 0,1 0 0,-1 0 0,0 1 0,1-1 0,-1 0 0,1 0 0,2 1 0,-3-1 0,1-1 0,1 0 0,-1 0 0,0 0 0,0 0 0,0-1 0,0 1 0,1-1 0,-1 1 0,0-1 0,0 0 0,1 0 0,-1 0 0,0 0 0,1 0 0,-1 0 0,0-1 0,0 1 0,1-1 0,-1 1 0,0-1 0,0 0 0,3-2 0,19-10-1365,-2-2-5461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4.462"/>
    </inkml:context>
    <inkml:brush xml:id="br0">
      <inkml:brushProperty name="width" value="0.05" units="cm"/>
      <inkml:brushProperty name="height" value="0.05" units="cm"/>
    </inkml:brush>
  </inkml:definitions>
  <inkml:trace contextRef="#ctx0" brushRef="#br0">73 29 24575,'-6'-3'0,"-5"-1"0,-3 0 0,0-2 0,0 0 0,5 1 0,5 4 0,5 3 0,6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4.805"/>
    </inkml:context>
    <inkml:brush xml:id="br0">
      <inkml:brushProperty name="width" value="0.05" units="cm"/>
      <inkml:brushProperty name="height" value="0.05" units="cm"/>
    </inkml:brush>
  </inkml:definitions>
  <inkml:trace contextRef="#ctx0" brushRef="#br0">16 0 24575,'-1'11'0,"0"0"0,-5 20 0,3-19 0,1-1 0,-1 20 0,6 19 0,2 1 0,3-1 0,20 77 0,-1-10 0,-12-44-1365,-9-46-5461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5.151"/>
    </inkml:context>
    <inkml:brush xml:id="br0">
      <inkml:brushProperty name="width" value="0.05" units="cm"/>
      <inkml:brushProperty name="height" value="0.05" units="cm"/>
    </inkml:brush>
  </inkml:definitions>
  <inkml:trace contextRef="#ctx0" brushRef="#br0">0 246 24575,'15'-3'0,"0"0"0,-1 0 0,26-11 0,-6 3 0,-1 1 0,0-2 0,35-19 0,-54 24 0,-1-1 0,0 0 0,0-1 0,-1 0 0,0-1 0,0 0 0,12-16 0,-23 25 0,0 0 0,0 0 0,0 0 0,0 0 0,0-1 0,0 1 0,0 0 0,0 0 0,-1-1 0,1 1 0,-1-1 0,1 1 0,-1-1 0,1 1 0,-1-1 0,0 1 0,1-1 0,-1 1 0,0-1 0,0 1 0,0-1 0,-1 1 0,1-1 0,0 1 0,0-1 0,-1 1 0,1-1 0,-1 1 0,1 0 0,-1-1 0,0 1 0,-1-2 0,0 1 0,-1-1 0,0 1 0,1 0 0,-1 0 0,0 0 0,0 1 0,0-1 0,-1 1 0,1 0 0,0 0 0,0 0 0,-1 0 0,-4 0 0,3 0 0,0 0 0,0 0 0,0 1 0,0 0 0,0 0 0,0 1 0,0-1 0,0 1 0,0 0 0,0 0 0,0 0 0,1 1 0,-1 0 0,1 0 0,-1 0 0,-4 4 0,4-3 0,1 1 0,-1 0 0,1 1 0,0-1 0,1 1 0,-1-1 0,1 1 0,0 0 0,0 0 0,0 1 0,1-1 0,0 1 0,-3 7 0,1 2 0,1 0 0,0 0 0,1 0 0,-1 30 0,3-39 0,0 1 0,0-1 0,1 0 0,0 1 0,0-1 0,1 0 0,0 0 0,0 0 0,0 0 0,0 0 0,1 0 0,0-1 0,1 1 0,5 7 0,-7-11-136,1 1-1,0-1 1,-1 0-1,1 0 1,0 0-1,0-1 1,0 1-1,0-1 0,6 2 1,7 1-6690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5.494"/>
    </inkml:context>
    <inkml:brush xml:id="br0">
      <inkml:brushProperty name="width" value="0.05" units="cm"/>
      <inkml:brushProperty name="height" value="0.05" units="cm"/>
    </inkml:brush>
  </inkml:definitions>
  <inkml:trace contextRef="#ctx0" brushRef="#br0">46 123 24575,'-15'-24'0,"14"22"0,1 0 0,-1 0 0,0 0 0,0 0 0,0 0 0,0 0 0,-1 1 0,1-1 0,0 0 0,-1 1 0,1-1 0,-1 1 0,0-1 0,1 1 0,-4-2 0,5 3 0,0 0 0,0 0 0,-1 0 0,1 0 0,0 0 0,0 0 0,0 0 0,-1 0 0,1 0 0,0 0 0,0 0 0,-1 0 0,1 0 0,0 0 0,0 0 0,0 0 0,-1 0 0,1 0 0,0 0 0,0 1 0,0-1 0,-1 0 0,1 0 0,0 0 0,0 0 0,0 0 0,0 1 0,-1-1 0,1 0 0,0 0 0,0 0 0,0 0 0,0 1 0,0-1 0,0 0 0,0 0 0,0 0 0,-1 1 0,1-1 0,0 0 0,0 15 0,5 14 0,-5-29 0,28 101 0,-14-53 0,-1 0 0,8 70 0,-24-158 0,4-58 0,0 76 0,2 1 0,0-1 0,1 1 0,13-37 0,-15 53 0,1-1 0,0 1 0,-1 0 0,2 1 0,-1-1 0,0 1 0,1-1 0,0 1 0,0 0 0,0 0 0,7-4 0,-9 7 0,0-1 0,-1 1 0,1 0 0,0 0 0,0 0 0,0 1 0,0-1 0,0 0 0,1 1 0,-1-1 0,0 1 0,0 0 0,0 0 0,0-1 0,1 2 0,-1-1 0,0 0 0,0 0 0,0 1 0,0-1 0,0 1 0,1-1 0,-1 1 0,0 0 0,0 0 0,-1 0 0,1 0 0,0 0 0,0 1 0,0-1 0,-1 0 0,3 3 0,-2-1 0,0 0 0,0 0 0,0 1 0,0-1 0,-1 0 0,1 1 0,-1-1 0,0 1 0,0-1 0,0 1 0,0 0 0,-1-1 0,0 1 0,0 0 0,0 0 0,0-1 0,0 1 0,-1 4 0,-2 8 0,0 0 0,-10 26 0,13-41 0,-11 26 0,11-26 0,0-1 0,0 1 0,0 0 0,0-1 0,-1 1 0,1 0 0,0-1 0,-1 1 0,1-1 0,0 1 0,-1-1 0,1 1 0,-1 0 0,1-1 0,-1 1 0,1-1 0,-1 0 0,1 1 0,-1-1 0,1 1 0,-1-1 0,1 0 0,-1 1 0,0-1 0,1 0 0,-1 0 0,0 0 0,1 1 0,-1-1 0,0 0 0,1 0 0,-1 0 0,0 0 0,0 0 0,0-1 0,0 0 0,1 0 0,-1 0 0,0 0 0,1 0 0,-1-1 0,1 1 0,0 0 0,-1 0 0,1 0 0,0 0 0,0 0 0,0-1 0,0 1 0,0 0 0,0 0 0,0 0 0,0-1 0,0 1 0,0 0 0,1-1 0,7-31 0,-7 29 0,7-20 0,0 1 0,2 0 0,14-28 0,-19 42 0,0 1 0,1 0 0,-1 0 0,1 0 0,1 1 0,0 0 0,0 0 0,0 1 0,1 0 0,0 0 0,12-7 0,-19 12 0,1 0 0,0 0 0,0 0 0,0 1 0,0-1 0,0 0 0,0 1 0,0-1 0,1 1 0,-1 0 0,0 0 0,0 0 0,0 0 0,0 0 0,0 0 0,0 0 0,1 1 0,-1-1 0,0 1 0,0 0 0,0-1 0,2 2 0,-1 0 0,-1 1 0,0-1 0,1 0 0,-1 0 0,0 1 0,0-1 0,0 1 0,0 0 0,-1 0 0,1 0 0,-1 0 0,0 0 0,2 3 0,1 10 0,0 1 0,-1-1 0,-1 1 0,0 24 0,-2 101-324,-1-115-717,1-4-5785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5.881"/>
    </inkml:context>
    <inkml:brush xml:id="br0">
      <inkml:brushProperty name="width" value="0.05" units="cm"/>
      <inkml:brushProperty name="height" value="0.05" units="cm"/>
    </inkml:brush>
  </inkml:definitions>
  <inkml:trace contextRef="#ctx0" brushRef="#br0">211 54 24575,'-25'-11'0,"-1"1"0,-1 1 0,1 1 0,-34-5 0,27 10 0,33 3 0,-1 0 0,1 0 0,-1 0 0,1 0 0,-1 0 0,1 0 0,-1 0 0,1 0 0,-1 0 0,1 0 0,-1 1 0,1-1 0,-1 0 0,1 0 0,0 0 0,-1 0 0,1 1 0,-1-1 0,1 0 0,-1 0 0,1 1 0,0-1 0,-1 0 0,1 1 0,0-1 0,-1 1 0,1-1 0,0 0 0,0 1 0,-1-1 0,1 1 0,0-1 0,0 1 0,0-1 0,0 0 0,-1 1 0,1-1 0,0 1 0,0-1 0,0 1 0,0-1 0,0 1 0,0-1 0,0 1 0,0-1 0,0 1 0,1-1 0,-1 1 0,0-1 0,0 1 0,0-1 0,0 1 0,1-1 0,-1 0 0,0 1 0,0-1 0,1 1 0,0-1 0,5 9 0,1-2 0,0 1 0,1-1 0,0 0 0,0 0 0,0-1 0,1 0 0,18 8 0,-3 1 0,374 197 0,-269-147 0,-46-24 120,9 4-863,138 92 1,-219-129-6084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9.596"/>
    </inkml:context>
    <inkml:brush xml:id="br0">
      <inkml:brushProperty name="width" value="0.05" units="cm"/>
      <inkml:brushProperty name="height" value="0.05" units="cm"/>
    </inkml:brush>
  </inkml:definitions>
  <inkml:trace contextRef="#ctx0" brushRef="#br0">214 314 24575,'-27'-11'0,"1"-2"0,1-1 0,0 0 0,-41-34 0,48 34 0,14 12 0,1-1 0,0 1 0,0-1 0,0 0 0,-5-6 0,8 9 0,0 0 0,-1-1 0,1 1 0,0-1 0,0 1 0,-1-1 0,1 1 0,0-1 0,0 1 0,0-1 0,0 1 0,0-1 0,0 1 0,0-1 0,0 1 0,0 0 0,0-1 0,0 1 0,0-1 0,0 1 0,0-1 0,0 0 0,1 0 0,0 1 0,-1-1 0,1 0 0,-1 1 0,1-1 0,0 1 0,0-1 0,-1 1 0,1-1 0,0 1 0,0 0 0,0-1 0,-1 1 0,1 0 0,0 0 0,0-1 0,1 1 0,15-3 0,0 2 0,0-1 0,23 3 0,1-1 0,685-21-2326,-201 5 914,858-23-204,1865-36-4267,-3185 74 5881,290 0 397,-5 21 3539,-338-19-3758,0-1 183,0 1 0,-1 0 0,1 1 0,-1 0 0,0 1 1,1 0-1,9 4 0,-19-6-322,1-1 1,0 0-1,-1 1 0,1-1 1,0 1-1,-1-1 1,1 1-1,-1-1 1,1 1-1,-1-1 0,1 1 1,-1-1-1,1 1 1,-1 0-1,1-1 1,-1 1-1,0 0 0,1 0 1,-1-1-1,0 1 1,0 0-1,0 0 1,0-1-1,1 1 0,-1 0 1,0 0-1,0-1 1,0 1-1,-1 0 1,1 0-1,0-1 1,0 1-1,0 0 0,0 0 1,-1-1-1,1 1 1,0 0-1,-1-1 1,1 1-1,-1 0 0,1-1 1,0 1-1,-1 0 1,0-1-1,1 1 1,-1-1-1,1 1 0,-2-1 1,-4 7 403,-1-2 0,0 1 0,-11 7 0,5-5-178,6-2-263,1 0 0,0 0 0,0 1 0,1 0 0,0 0 0,0 0 0,0 0 0,1 1 0,0-1 0,1 1 0,0 0 0,0 1 0,1-1 0,0 0 0,0 1 0,0-1 0,1 10 0,0 14 0,2-1 0,1 1 0,8 42 0,-5-40 0,15 111 0,52 337 0,32-7 0,-42-279 0,-28-92 0,33 165 0,-63-247 0,-1 1 0,-1 0 0,-1 1 0,-2 34 0,0-52 0,0 1 0,0-1 0,0 0 0,-1-1 0,1 1 0,-1 0 0,-1 0 0,1-1 0,-1 1 0,0-1 0,-1 0 0,1 0 0,-1 0 0,0 0 0,0-1 0,0 1 0,-1-1 0,1 0 0,-1 0 0,0-1 0,-11 6 0,4-3 0,-1-2 0,0 0 0,0 0 0,0-1 0,-27 3 0,-71-3 0,81-3 0,-162-1-74,-357 6-2342,357 2-3285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6.317"/>
    </inkml:context>
    <inkml:brush xml:id="br0">
      <inkml:brushProperty name="width" value="0.05" units="cm"/>
      <inkml:brushProperty name="height" value="0.05" units="cm"/>
    </inkml:brush>
  </inkml:definitions>
  <inkml:trace contextRef="#ctx0" brushRef="#br0">1032 8 24575,'0'0'0,"0"0"0,0-1 0,0 1 0,0 0 0,0-1 0,0 1 0,0 0 0,0 0 0,0-1 0,0 1 0,0 0 0,0 0 0,-1-1 0,1 1 0,0 0 0,0 0 0,0-1 0,0 1 0,0 0 0,-1 0 0,1 0 0,0-1 0,0 1 0,0 0 0,-1 0 0,1 0 0,0 0 0,0 0 0,-1-1 0,1 1 0,0 0 0,0 0 0,-1 0 0,1 0 0,-1 0 0,-12 3 0,-13 10 0,-1 6 0,0 2 0,1 1 0,-29 32 0,-65 85 0,50-56 0,-78 85 0,-232 280 0,364-429 0,-55 79 0,64-87 0,0 0 0,1 1 0,1 0 0,-1 1 0,2-1 0,-6 24 0,10-34 0,-1 0 0,1 1 0,0-1 0,0 0 0,0 1 0,0-1 0,0 0 0,0 1 0,1-1 0,-1 0 0,1 1 0,2 3 0,-3-5 0,0-1 0,0 0 0,1 1 0,-1-1 0,0 1 0,1-1 0,-1 0 0,0 1 0,1-1 0,-1 0 0,1 0 0,-1 1 0,1-1 0,-1 0 0,0 0 0,1 1 0,-1-1 0,1 0 0,-1 0 0,1 0 0,-1 0 0,1 0 0,0 0 0,0 0 0,1 0 0,-1-1 0,0 1 0,1-1 0,-1 1 0,0-1 0,0 1 0,1-1 0,-1 0 0,0 1 0,0-1 0,2-2 0,41-28 326,-30 21-890,0 0 1,14-12-1,-16 10-6262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9.430"/>
    </inkml:context>
    <inkml:brush xml:id="br0">
      <inkml:brushProperty name="width" value="0.05" units="cm"/>
      <inkml:brushProperty name="height" value="0.05" units="cm"/>
    </inkml:brush>
  </inkml:definitions>
  <inkml:trace contextRef="#ctx0" brushRef="#br0">0 14 24575,'0'-2'0,"0"-5"0,0 2 0,0 5 0,0 9 0,0 11 0,0 11 0,0 12 0,0 11 0,3 8 0,1 5 0,0 6 0,-1 3 0,2 0 0,0-2 0,0-12-8191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0.096"/>
    </inkml:context>
    <inkml:brush xml:id="br0">
      <inkml:brushProperty name="width" value="0.05" units="cm"/>
      <inkml:brushProperty name="height" value="0.05" units="cm"/>
    </inkml:brush>
  </inkml:definitions>
  <inkml:trace contextRef="#ctx0" brushRef="#br0">272 1654 24575,'-59'-88'0,"-73"-149"0,117 205 0,2 0 0,1-1 0,2-1 0,1 0 0,2-1 0,1 1 0,1-1 0,1-59 0,7 54-10,1 1 0,1-1 0,3 1 0,1 1-1,2 0 1,1 0 0,2 1 0,31-58 0,-21 54-15,1 1-1,2 1 1,1 2 0,3 1 0,0 1 0,3 1-1,36-28 1,-33 33-3,2 1-1,0 3 0,2 1 0,1 2 0,0 1 1,90-28-1,-93 38 19,-1 2 0,1 2-1,1 1 1,-1 2 0,1 2 0,-1 1 0,1 3 0,64 9-1,-77-6 11,0 2 0,-1 0 0,0 2 0,0 1 0,-1 1 0,0 1 0,-1 1 0,25 18 0,-32-19 0,0 1 0,-1 1 0,-1 0 0,-1 1 0,0 1 0,-1 0 0,0 1 0,-1 1 0,-1-1 0,-1 2 0,9 23 0,-10-19 0,-1 1 0,-1 0 0,-1 1 0,-2-1 0,0 1 0,-2 0 0,0 0 0,-2 0 0,-3 31 0,-1-25 0,-2 1 0,-1-1 0,-2 0 0,-1-1 0,-1 0 0,-23 45 0,6-27 0,-2-1 0,-1-2 0,-3-1 0,-2-1 0,-1-2 0,-2-2 0,-2-2 0,-50 36 0,-91 50-8,145-101 34,-1-2 1,-1-2-1,-44 14 1,73-29 36,0 0 1,0-1-1,-1 0 1,-11 1-1,20-3-54,0 0 0,0 0 0,0 0-1,1 0 1,-1-1 0,0 1-1,0-1 1,0 1 0,0-1 0,1 1-1,-1-1 1,0 0 0,-1-1-1,2 1-6,0 1 0,1-1 0,-1 0 0,0 0-1,1 0 1,-1 0 0,1 1 0,-1-1 0,1 0 0,0 0-1,-1 0 1,1 0 0,0 0 0,0 0 0,0 0-1,0 0 1,0 0 0,0 0 0,0 0 0,0 0-1,0 0 1,0 0 0,0 0 0,0 0 0,1 0-1,0-1 1,1-5-2,1 0 0,1 0 0,-1 1 0,1-1 0,0 1 0,0 0 0,1 0 0,0 1 0,0-1 0,9-6 0,5-4 0,40-25 0,-38 29 0,0 1 0,0 0 0,1 2 0,0 1 0,1 0 0,0 2 0,0 0 0,0 2 0,0 1 0,1 0 0,27 2 0,-31 2 0,0 0 0,0 2 0,0 0 0,0 1 0,-1 1 0,0 1 0,0 1 0,0 0 0,-1 2 0,0 0 0,0 1 0,-1 0 0,23 20 0,-21-13 0,-1 1 0,0 1 0,-2 1 0,0 0 0,-2 1 0,0 1 0,-1 0 0,-1 0 0,-1 2 0,-1-1 0,-2 1 0,0 1 0,-1 0 0,-2 0 0,0 0 0,1 30 0,-5-34 0,-1 1 0,-1-1 0,0 1 0,-2-1 0,0 1 0,-2-1 0,0 0 0,-13 32 0,10-37 0,1-1 0,-2 1 0,0-1 0,-1-1 0,0 1 0,-1-2 0,-1 0 0,0 0 0,-1-1 0,0 0 0,-19 12 0,7-9 0,0 0 0,-1-2 0,-1-1 0,0-2 0,0 0 0,-1-2 0,-55 10 0,37-12 0,0-2 0,-1-2 0,1-2 0,-57-7 0,67 3 0,0-2 0,1-1 0,0-2 0,1-1 0,0-2 0,-42-20 0,52 16-1365,8 3-5461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0.549"/>
    </inkml:context>
    <inkml:brush xml:id="br0">
      <inkml:brushProperty name="width" value="0.05" units="cm"/>
      <inkml:brushProperty name="height" value="0.05" units="cm"/>
    </inkml:brush>
  </inkml:definitions>
  <inkml:trace contextRef="#ctx0" brushRef="#br0">146 56 24575,'-5'-3'0,"1"0"0,0 0 0,-1 0 0,0 1 0,0 0 0,0 0 0,-9-3 0,-6-2 0,17 5 0,0 1 0,0 0 0,0 0 0,0 0 0,0 0 0,0 0 0,0 1 0,0-1 0,0 1 0,0 0 0,-6 1 0,7-1 0,0 0 0,1 1 0,0 0 0,-1-1 0,1 1 0,-1 0 0,1 0 0,0 0 0,0 0 0,-1 0 0,1 0 0,0 0 0,0 0 0,0 0 0,0 1 0,0-1 0,0 0 0,1 1 0,-1-1 0,0 1 0,1-1 0,-1 1 0,1-1 0,-1 1 0,1 1 0,-4 22 0,1 1 0,1-1 0,1 1 0,5 36 0,-3-41 0,0 2 0,0 0 0,2 0 0,1-1 0,1 1 0,14 40 0,-16-56 0,1 0 0,-1 0 0,1-1 0,0 1 0,1-1 0,0 0 0,0 0 0,0-1 0,7 7 0,-7-8 0,0-1 0,0 0 0,0 0 0,0-1 0,0 1 0,1-1 0,-1 0 0,1 0 0,0-1 0,-1 0 0,1 0 0,0 0 0,9-1 0,-6 0 0,0 0 0,-1-1 0,1 0 0,0 0 0,-1-1 0,1-1 0,-1 1 0,0-1 0,1-1 0,-1 0 0,-1 0 0,1 0 0,-1-1 0,1 0 0,-1 0 0,-1-1 0,1 0 0,-1 0 0,0-1 0,0 1 0,-1-1 0,6-11 0,-5 9 0,-1-1 0,-1 1 0,0-1 0,-1 0 0,1-1 0,-2 1 0,0 0 0,0-1 0,-1 1 0,0-1 0,0 0 0,-2 1 0,1-1 0,-1 0 0,-1 1 0,0-1 0,0 1 0,-5-12 0,1 6 43,-1 0 0,-1 0-1,0 1 1,-1 0 0,-1 1-1,0 0 1,-15-15 0,20 23-133,0 0 0,-1 1 0,0 0 0,0 0 0,0 0 1,0 1-1,-1 0 0,0 0 0,0 1 0,0 0 1,0 0-1,0 0 0,-1 1 0,1 0 0,-1 1 0,0-1 1,1 2-1,-11-1 0,-2 4-6736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0.966"/>
    </inkml:context>
    <inkml:brush xml:id="br0">
      <inkml:brushProperty name="width" value="0.05" units="cm"/>
      <inkml:brushProperty name="height" value="0.05" units="cm"/>
    </inkml:brush>
  </inkml:definitions>
  <inkml:trace contextRef="#ctx0" brushRef="#br0">49 65 24575,'-3'0'0,"1"0"0,0 0 0,0 0 0,-1 0 0,1 1 0,0-1 0,-1 1 0,1-1 0,0 1 0,0 0 0,0 0 0,0 0 0,0 0 0,-3 2 0,3-2 0,1 1 0,0-1 0,0 1 0,0 0 0,0-1 0,0 1 0,0 0 0,1 0 0,-1-1 0,0 1 0,1 0 0,0 0 0,-1 0 0,1 0 0,0 0 0,0 0 0,0 3 0,3 34 0,2 0 0,2-1 0,1 0 0,16 44 0,-14-47 0,-1-7 0,15 37 0,-19-55 0,1 1 0,-1-1 0,1 0 0,1-1 0,0 1 0,12 11 0,-18-20 0,1 1 0,-1-1 0,1 1 0,-1-1 0,1 0 0,0 1 0,0-1 0,-1 0 0,1 0 0,0 0 0,0-1 0,0 1 0,0 0 0,0-1 0,1 1 0,-1-1 0,0 0 0,0 0 0,0 0 0,0 0 0,0 0 0,0 0 0,0 0 0,0-1 0,1 1 0,-1-1 0,0 0 0,0 1 0,0-1 0,-1 0 0,1 0 0,0 0 0,0 0 0,0-1 0,-1 1 0,1 0 0,-1-1 0,1 1 0,1-3 0,4-4 0,-1 0 0,0 0 0,0-1 0,-1 0 0,0 0 0,6-18 0,0-4 0,-2-1 0,-1 0 0,-2 0 0,4-55 0,-7 17 0,-7-79 0,-3 117 0,7 32 0,0-1 0,0 1 0,-1-1 0,1 1 0,0-1 0,0 1 0,0 0 0,-1-1 0,1 1 0,0-1 0,0 1 0,-1 0 0,1-1 0,0 1 0,-1 0 0,1-1 0,-1 1 0,1 0 0,0-1 0,-1 1 0,1 0 0,-1 0 0,1 0 0,-1-1 0,1 1 0,0 0 0,-1 0 0,1 0 0,-1 0 0,1 0 0,-1 0 0,1 0 0,-1 0 0,1 0 0,-1 0 0,1 0 0,-1 0 0,1 0 0,-1 0 0,1 1 0,-1-1 0,1 0 0,0 0 0,-1 0 0,1 1 0,-1-1 0,1 0 0,0 1 0,-1-1 0,1 0 0,0 1 0,-1-1 0,1 0 0,0 1 0,0-1 0,-1 1 0,1-1 0,0 0 0,0 1 0,-1 0 0,-4 7-170,0 1-1,0 0 0,1 0 1,1 0-1,-1 0 0,1 1 1,-3 15-1,1-2-6655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1.385"/>
    </inkml:context>
    <inkml:brush xml:id="br0">
      <inkml:brushProperty name="width" value="0.05" units="cm"/>
      <inkml:brushProperty name="height" value="0.05" units="cm"/>
    </inkml:brush>
  </inkml:definitions>
  <inkml:trace contextRef="#ctx0" brushRef="#br0">81 88 24575,'-29'-28'0,"17"16"0,0 1 0,-13-19 0,23 24 0,11 11 0,12 14 0,-3 4 0,-1-1 0,-1 2 0,-1 0 0,15 34 0,-22-42 0,-2 0 0,0 0 0,-1 0 0,-1 1 0,0 0 0,-1 0 0,-1 0 0,0 25 0,-2-37 0,0 0 0,-1 0 0,1 0 0,-1 0 0,0 0 0,0 0 0,0 0 0,-1 0 0,0-1 0,0 1 0,-4 6 0,6-11 0,0 0 0,0 1 0,0-1 0,0 0 0,0 0 0,0 0 0,0 1 0,0-1 0,0 0 0,0 0 0,-1 0 0,1 1 0,0-1 0,0 0 0,0 0 0,0 0 0,0 0 0,-1 1 0,1-1 0,0 0 0,0 0 0,0 0 0,-1 0 0,1 0 0,0 0 0,0 0 0,0 1 0,-1-1 0,1 0 0,0 0 0,0 0 0,-1 0 0,1 0 0,0 0 0,0 0 0,0 0 0,-1 0 0,1 0 0,0 0 0,0 0 0,-1-1 0,1 1 0,0 0 0,0 0 0,0 0 0,-1 0 0,1 0 0,0 0 0,0 0 0,0-1 0,-1 1 0,1 0 0,0 0 0,0 0 0,0 0 0,0-1 0,0 1 0,-1 0 0,0-16 0,5 0 0,1 0 0,0 0 0,1 0 0,12-21 0,37-58 0,-51 89 0,68-100 0,-64 96 0,0 0 0,0 1 0,1 0 0,1 1 0,-1 0 0,1 1 0,1 0 0,12-7 0,-21 13 0,0 0 0,0 0 0,0 0 0,0 0 0,1 0 0,-1 1 0,0-1 0,1 1 0,-1 0 0,0-1 0,0 1 0,1 0 0,-1 1 0,0-1 0,1 0 0,-1 1 0,0-1 0,1 1 0,-1-1 0,3 2 0,-3 0 0,0 0 0,0-1 0,0 1 0,0 0 0,-1 0 0,1 0 0,0 0 0,-1 0 0,1 0 0,-1 1 0,0-1 0,0 0 0,0 1 0,0-1 0,0 1 0,0-1 0,0 5 0,3 14 0,-2 1 0,0-1 0,-2 0 0,-3 40 0,-20 84 0,14-101-1365,0-9-5461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1.902"/>
    </inkml:context>
    <inkml:brush xml:id="br0">
      <inkml:brushProperty name="width" value="0.05" units="cm"/>
      <inkml:brushProperty name="height" value="0.05" units="cm"/>
    </inkml:brush>
  </inkml:definitions>
  <inkml:trace contextRef="#ctx0" brushRef="#br0">281 759 24575,'0'-4'0,"-1"-1"0,0 0 0,0 1 0,0-1 0,-1 0 0,0 1 0,0 0 0,0-1 0,0 1 0,0 0 0,-1 0 0,-4-5 0,-8-8 0,-20-20 0,23 25 0,2 1 0,-1-1 0,0 2 0,-19-16 0,28 24 0,0 0 0,0 1 0,0 0 0,-1-1 0,1 1 0,0 0 0,-1 0 0,1 0 0,-1 0 0,1 0 0,-1 1 0,1-1 0,-1 1 0,0 0 0,1-1 0,-1 1 0,1 0 0,-1 1 0,0-1 0,1 0 0,-1 1 0,-2 0 0,2 1 0,1 0 0,-1 0 0,1-1 0,0 2 0,-1-1 0,1 0 0,0 0 0,0 1 0,0-1 0,1 1 0,-1-1 0,1 1 0,-1 0 0,1-1 0,-1 5 0,-13 48 0,13-46 0,-6 29 0,2 0 0,-2 53 0,7-70 0,2-1 0,0 1 0,1-1 0,1 1 0,1-1 0,8 23 0,-11-38 0,1-1 0,0 1 0,0-1 0,0 0 0,0 1 0,1-1 0,0 0 0,0-1 0,0 1 0,0 0 0,1-1 0,-1 0 0,1 0 0,0 0 0,0 0 0,6 3 0,-6-4 0,0-1 0,0 0 0,-1 0 0,1 0 0,0-1 0,0 1 0,0-1 0,0 0 0,0 0 0,0 0 0,0-1 0,-1 1 0,1-1 0,0 0 0,0 0 0,0 0 0,-1-1 0,1 1 0,-1-1 0,7-4 0,0-1 0,0 0 0,-1-1 0,0 0 0,0-1 0,-1 0 0,0 0 0,-1 0 0,0-1 0,7-13 0,0-2 0,-2-2 0,17-46 0,-17 33 0,-2-1 0,-1 0 0,4-77 0,-9 39 0,-9-88 0,-14 5 0,15 139 0,-2 0 0,0 0 0,-1 1 0,-20-40 0,26 58 0,-1 1 0,0 1 0,0-1 0,0 0 0,0 0 0,-1 1 0,-3-4 0,5 5 0,1 1 0,-1 0 0,1-1 0,-1 1 0,1 0 0,-1-1 0,1 1 0,-1 0 0,0 0 0,1 0 0,-1 0 0,1-1 0,-1 1 0,0 0 0,1 0 0,-1 0 0,1 0 0,-1 0 0,0 0 0,1 0 0,-1 1 0,0-1 0,1 0 0,-1 0 0,1 0 0,-1 1 0,1-1 0,-1 0 0,0 1 0,1-1 0,-1 0 0,1 1 0,-1-1 0,1 1 0,0-1 0,-1 0 0,1 1 0,-1-1 0,1 1 0,0 0 0,0-1 0,-1 1 0,1-1 0,0 1 0,0-1 0,-1 1 0,1 1 0,-3 5 0,1 1 0,0-1 0,1 1 0,-1 0 0,1-1 0,1 1 0,0 0 0,1 14 0,12 70 0,-9-67 0,68 345 330,-12-70-2025,-48-236-5131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4.114"/>
    </inkml:context>
    <inkml:brush xml:id="br0">
      <inkml:brushProperty name="width" value="0.05" units="cm"/>
      <inkml:brushProperty name="height" value="0.05" units="cm"/>
    </inkml:brush>
  </inkml:definitions>
  <inkml:trace contextRef="#ctx0" brushRef="#br0">52 120 24575,'-1'-32'0,"0"19"0,1 0 0,0 0 0,1-1 0,3-14 0,-1 21 0,0 12 0,0 15 0,-4 46 0,-3 0 0,-15 79 0,4-39 0,-9 181 0,23-243 0,3-1 0,1 0 0,2 0 0,17 69 0,-19-100 38,1-1 0,0 0 0,1 0 0,0 0 0,0-1 0,1 1 0,1-1 0,14 16 0,-18-22-107,0-1 1,0 0 0,1 0 0,0 0-1,0 0 1,0 0 0,0-1-1,0 0 1,0 0 0,1 0 0,-1 0-1,0-1 1,1 0 0,0 0 0,-1 0-1,1 0 1,0-1 0,-1 1 0,1-1-1,0-1 1,0 1 0,-1-1-1,1 1 1,6-3 0,20-8-6758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4.614"/>
    </inkml:context>
    <inkml:brush xml:id="br0">
      <inkml:brushProperty name="width" value="0.05" units="cm"/>
      <inkml:brushProperty name="height" value="0.05" units="cm"/>
    </inkml:brush>
  </inkml:definitions>
  <inkml:trace contextRef="#ctx0" brushRef="#br0">68 153 24575,'-5'0'0,"0"1"0,0-1 0,0 1 0,0 0 0,0 0 0,1 1 0,-1-1 0,0 1 0,1 0 0,-1 0 0,-7 6 0,11-8 0,1 0 0,0 0 0,0 0 0,0 0 0,0 1 0,-1-1 0,1 0 0,0 0 0,0 0 0,0 0 0,0 1 0,0-1 0,0 0 0,-1 0 0,1 0 0,0 1 0,0-1 0,0 0 0,0 0 0,0 1 0,0-1 0,0 0 0,0 0 0,0 0 0,0 1 0,0-1 0,0 0 0,0 0 0,0 1 0,0-1 0,0 0 0,0 0 0,1 0 0,-1 1 0,0-1 0,0 0 0,0 0 0,0 0 0,0 1 0,0-1 0,1 0 0,-1 0 0,0 0 0,0 0 0,0 0 0,1 1 0,-1-1 0,0 0 0,0 0 0,0 0 0,1 0 0,-1 0 0,0 0 0,0 0 0,0 0 0,1 0 0,-1 0 0,0 0 0,0 0 0,1 0 0,-1 0 0,0 0 0,0 0 0,0 0 0,1 0 0,-1 0 0,0 0 0,1 0 0,19 1 0,202-30 0,-162 18 0,162-30 0,-165 28 0,102-38 0,-158 50 0,27-12 0,-27 13 0,0-1 0,0 1 0,0-1 0,0 1 0,0 0 0,-1-1 0,1 0 0,0 1 0,0-1 0,0 1 0,-1-1 0,1 0 0,0 1 0,-1-1 0,1 0 0,-1 0 0,1 0 0,-1 0 0,1 1 0,-1-1 0,0 0 0,1 0 0,-1 0 0,0 0 0,1-2 0,-2 3 0,1-1 0,-1 1 0,1-1 0,-1 1 0,1 0 0,-1-1 0,0 1 0,1 0 0,-1 0 0,0-1 0,1 1 0,-1 0 0,1 0 0,-1 0 0,0 0 0,1 0 0,-1 0 0,0 0 0,1 0 0,-1 0 0,0 0 0,1 0 0,-1 0 0,0 0 0,1 1 0,-2-1 0,-17 7 0,14-6 0,0 2 0,1-1 0,-1 0 0,1 1 0,0 0 0,0 0 0,0 0 0,0 1 0,0-1 0,1 1 0,-1 0 0,1 0 0,0 0 0,0 0 0,1 1 0,-1-1 0,-3 10 0,4-8 0,1 0 0,0 0 0,0 0 0,0 0 0,1 0 0,0 1 0,0-1 0,0 0 0,1 0 0,0 0 0,0 0 0,1 0 0,0 0 0,4 10 0,1-1 0,0-1 0,1 0 0,1 0 0,0-1 0,1 0 0,0-1 0,1 0 0,1-1 0,-1 0 0,19 12 0,-23-18 0,0 0 0,1-1 0,-1 0 0,1 0 0,0-1 0,0 0 0,1-1 0,-1 0 0,11 1 0,-13-2 0,0-1 0,1 0 0,-1 0 0,0-1 0,1 1 0,-1-2 0,0 1 0,1-1 0,-1 0 0,0 0 0,0 0 0,-1-1 0,9-5 0,-9 5 0,0 0 0,-1-1 0,1 0 0,-1 1 0,0-2 0,0 1 0,0 0 0,-1-1 0,0 0 0,0 1 0,0-1 0,0-1 0,-1 1 0,1 0 0,-2 0 0,1-1 0,0 0 0,-1 1 0,0-1 0,0 0 0,-1 1 0,0-1 0,0 0 0,0 0 0,-1 1 0,1-1 0,-3-8 0,1 6 0,0 1 0,-1-1 0,0 0 0,0 1 0,-1-1 0,1 1 0,-2 0 0,1 0 0,-1 1 0,0-1 0,0 1 0,-1 0 0,0 0 0,0 1 0,0 0 0,-1 0 0,1 0 0,-15-6 0,13 8 29,-1 0-1,1 0 1,-1 1-1,0 0 0,0 1 1,0 0-1,0 0 1,0 1-1,0 0 1,0 0-1,-10 3 1,7-1-243,-1 1 1,1 0 0,0 1-1,1 1 1,-1 0 0,1 0-1,-16 10 1,0 4-6613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5.360"/>
    </inkml:context>
    <inkml:brush xml:id="br0">
      <inkml:brushProperty name="width" value="0.05" units="cm"/>
      <inkml:brushProperty name="height" value="0.05" units="cm"/>
    </inkml:brush>
  </inkml:definitions>
  <inkml:trace contextRef="#ctx0" brushRef="#br0">122 201 24575,'-44'-114'0,"18"52"0,25 60 0,-7-17 0,3 16 0,2 10 0,0 27 0,2 0 0,2 35 0,1 7 0,-19 220 0,1 104 0,16-393 0,0-3 0,0 0 0,0 0 0,0-1 0,1 1 0,-1 0 0,1 0 0,0-1 0,3 8 0,-4-11 0,0 0 0,0 0 0,0 0 0,0 0 0,0 1 0,1-1 0,-1 0 0,0 0 0,0 0 0,0 0 0,0 0 0,1 0 0,-1 0 0,0 0 0,0 1 0,0-1 0,0 0 0,1 0 0,-1 0 0,0 0 0,0 0 0,0 0 0,1 0 0,-1 0 0,0 0 0,0 0 0,0 0 0,0 0 0,1 0 0,-1 0 0,0 0 0,0 0 0,0-1 0,1 1 0,-1 0 0,0 0 0,0 0 0,0 0 0,0 0 0,0 0 0,1 0 0,-1-1 0,0 1 0,0 0 0,9-12 0,4-13 0,28-87 0,18-44 0,-48 134 0,0 0 0,1 1 0,2 0 0,27-34 0,-35 48 0,1 1 0,0-1 0,0 1 0,0 0 0,1 1 0,0 0 0,0 0 0,0 0 0,0 1 0,1 0 0,10-2 0,-14 4 0,0 1 0,0 1 0,-1-1 0,1 0 0,0 1 0,0 0 0,0 0 0,0 1 0,0-1 0,0 1 0,0 0 0,0 1 0,0-1 0,-1 1 0,1 0 0,0 0 0,-1 0 0,0 1 0,1-1 0,-1 1 0,0 0 0,5 5 0,-1 1 0,0 1 0,0 0 0,0 0 0,-2 1 0,1-1 0,-1 2 0,-1-1 0,0 0 0,5 17 0,2 17 0,9 55 0,-9-37 0,-5-30-1365,-1-5-5461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2.478"/>
    </inkml:context>
    <inkml:brush xml:id="br0">
      <inkml:brushProperty name="width" value="0.05" units="cm"/>
      <inkml:brushProperty name="height" value="0.05" units="cm"/>
    </inkml:brush>
  </inkml:definitions>
  <inkml:trace contextRef="#ctx0" brushRef="#br0">127 28 24575,'-7'-12'0,"0"-2"0,6 14 0,1 0 0,0-1 0,0 1 0,-1 0 0,1 0 0,0 0 0,0 0 0,-1 0 0,1 0 0,0 0 0,0 0 0,-1 0 0,1 0 0,0 0 0,-1 0 0,1 0 0,0 0 0,0 0 0,-1 0 0,1 0 0,0 0 0,0 0 0,-1 0 0,1 0 0,0 1 0,0-1 0,-1 0 0,1 0 0,0 0 0,0 0 0,0 1 0,-1-1 0,1 0 0,0 0 0,0 0 0,0 1 0,0-1 0,0 0 0,-1 0 0,1 1 0,0-1 0,0 0 0,0 0 0,0 1 0,0-1 0,0 0 0,0 0 0,0 1 0,-6 14 0,1-1 0,0 1 0,1 1 0,0-1 0,2 1 0,-2 16 0,0 4 0,-6 29 129,2-2-876,-34 121 0,34-161-6079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5.813"/>
    </inkml:context>
    <inkml:brush xml:id="br0">
      <inkml:brushProperty name="width" value="0.05" units="cm"/>
      <inkml:brushProperty name="height" value="0.05" units="cm"/>
    </inkml:brush>
  </inkml:definitions>
  <inkml:trace contextRef="#ctx0" brushRef="#br0">301 289 24575,'-1'-15'0,"0"0"0,-2 1 0,0-1 0,0 0 0,-1 1 0,-1 0 0,-1 0 0,0 0 0,0 0 0,-2 1 0,1 0 0,-2 1 0,0 0 0,0 0 0,-1 1 0,0 0 0,-1 0 0,0 2 0,-1-1 0,-13-7 0,22 15 0,1 0 0,-1 1 0,0-1 0,0 1 0,0 0 0,0 0 0,0 0 0,0 0 0,0 1 0,0-1 0,0 1 0,-1 0 0,1 0 0,0 0 0,0 0 0,0 0 0,0 1 0,0-1 0,0 1 0,0 0 0,0 0 0,0 0 0,0 0 0,0 1 0,0-1 0,0 1 0,1 0 0,-1 0 0,1 0 0,-1 0 0,1 0 0,0 0 0,0 0 0,0 1 0,0-1 0,0 1 0,1 0 0,-1 0 0,-1 5 0,-3 4 0,1 2 0,0-1 0,1 0 0,1 1 0,0 0 0,-1 25 0,2-12 0,2 1 0,5 42 0,-3-56 0,0 0 0,1 0 0,1 0 0,0 0 0,13 25 0,-15-33 0,1-1 0,0 0 0,1 1 0,-1-1 0,1-1 0,0 1 0,0 0 0,1-1 0,-1 0 0,1 0 0,0 0 0,0-1 0,0 0 0,1 0 0,-1 0 0,9 3 0,-12-5 0,1-1 0,-1 1 0,1-1 0,-1 0 0,0 1 0,1-1 0,-1 0 0,0-1 0,1 1 0,-1 0 0,1-1 0,-1 1 0,0-1 0,1 0 0,-1 1 0,0-1 0,3-2 0,-1 0 0,0 1 0,0-1 0,-1 0 0,0 0 0,1-1 0,-1 1 0,0-1 0,3-6 0,2-2 0,-2 0 0,0-1 0,-1 1 0,0-1 0,3-15 0,-4 7 0,-1 1 0,0-1 0,-2-22 0,0 20 0,5-38 0,-6 61 0,0-1 0,0 1 0,0 0 0,0 0 0,0 0 0,0 0 0,0 0 0,0 0 0,0-1 0,0 1 0,0 0 0,0 0 0,0 0 0,0 0 0,0 0 0,0 0 0,0-1 0,0 1 0,0 0 0,0 0 0,0 0 0,0 0 0,0 0 0,0 0 0,0-1 0,0 1 0,0 0 0,0 0 0,0 0 0,0 0 0,0 0 0,1 0 0,-1 0 0,0 0 0,0 0 0,0-1 0,0 1 0,0 0 0,0 0 0,0 0 0,0 0 0,1 0 0,-1 0 0,0 0 0,0 0 0,0 0 0,0 0 0,0 0 0,0 0 0,1 0 0,-1 0 0,0 0 0,0 0 0,0 0 0,0 0 0,0 0 0,0 0 0,1 0 0,-1 0 0,0 0 0,0 0 0,0 0 0,0 1 0,6 10 0,2 21 0,6 36 193,-10-40-504,2-1-1,0 0 0,2 0 1,21 46-1,-17-52-6514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6.637"/>
    </inkml:context>
    <inkml:brush xml:id="br0">
      <inkml:brushProperty name="width" value="0.05" units="cm"/>
      <inkml:brushProperty name="height" value="0.05" units="cm"/>
    </inkml:brush>
  </inkml:definitions>
  <inkml:trace contextRef="#ctx0" brushRef="#br0">107 107 24575,'-12'-14'0,"11"12"0,-1 0 0,1-1 0,-1 1 0,0 1 0,0-1 0,1 0 0,-1 0 0,-1 1 0,1-1 0,-4-2 0,5 4 0,1 0 0,0 0 0,-1 0 0,1 0 0,-1 0 0,1 0 0,0 0 0,-1 0 0,1 0 0,-1 0 0,1 0 0,0 0 0,-1 0 0,1 0 0,-1 1 0,1-1 0,0 0 0,-1 0 0,1 0 0,0 1 0,-1-1 0,1 0 0,0 0 0,-1 1 0,1-1 0,0 0 0,0 1 0,-1-1 0,1 0 0,0 1 0,0-1 0,0 0 0,-1 1 0,1-1 0,0 0 0,0 1 0,0-1 0,0 1 0,0-1 0,0 0 0,0 1 0,0-1 0,0 1 0,0 0 0,0 20 0,30 142 0,-10-63 0,17 226 0,-6-36 0,-23-257 0,-6-30 0,-4-22 0,-19-93 0,-45-140 0,37 155 0,4-1 0,-15-124 0,38 203 0,1 0 0,0 0 0,2 0 0,0 0 0,4-24 0,-4 38 0,1 1 0,-1-1 0,1 0 0,0 1 0,0-1 0,0 1 0,1 0 0,-1-1 0,1 1 0,7-7 0,-8 9 0,1-1 0,0 1 0,0 0 0,1 0 0,-1 0 0,0 1 0,1-1 0,-1 1 0,1 0 0,-1 0 0,1 0 0,-1 0 0,1 0 0,0 1 0,-1 0 0,6 0 0,0 0 0,-1 1 0,1 0 0,-1 1 0,1 0 0,-1 0 0,0 1 0,0 0 0,0 0 0,0 1 0,-1 0 0,1 0 0,-1 1 0,0 0 0,0 0 0,-1 1 0,0 0 0,11 12 0,-13-13 0,0 1 0,0 0 0,0 0 0,0 0 0,-1 0 0,0 0 0,0 1 0,-1 0 0,0-1 0,0 1 0,-1 0 0,1 0 0,-1 0 0,-1 0 0,0 0 0,0 0 0,0 0 0,-1 0 0,1 0 0,-2 0 0,1 0 0,-3 6 0,-3 3 0,0-1 0,-1-1 0,0 1 0,-1-1 0,-1-1 0,-17 19 0,12-15 0,-2-1 0,0-1 0,-1 0 0,-21 13 0,7-10-1365,4-7-5461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7.106"/>
    </inkml:context>
    <inkml:brush xml:id="br0">
      <inkml:brushProperty name="width" value="0.05" units="cm"/>
      <inkml:brushProperty name="height" value="0.05" units="cm"/>
    </inkml:brush>
  </inkml:definitions>
  <inkml:trace contextRef="#ctx0" brushRef="#br0">1 235 24575,'0'0'0,"0"0"0,0 0 0,0 0 0,1-1 0,-1 1 0,0 0 0,0 0 0,0 0 0,0 0 0,0-1 0,0 1 0,0 0 0,0 0 0,0 0 0,0 0 0,1 0 0,-1 0 0,0-1 0,0 1 0,0 0 0,0 0 0,0 0 0,0 0 0,1 0 0,-1 0 0,0 0 0,0 0 0,0 0 0,0 0 0,1 0 0,-1 0 0,0 0 0,0-1 0,0 1 0,0 0 0,1 1 0,-1-1 0,0 0 0,0 0 0,0 0 0,0 0 0,1 0 0,-1 0 0,0 0 0,0 0 0,0 0 0,0 0 0,0 0 0,1 0 0,-1 0 0,0 0 0,0 1 0,0-1 0,0 0 0,0 0 0,0 0 0,1 0 0,-1 0 0,0 1 0,0-1 0,0 0 0,0 0 0,0 0 0,0 0 0,0 1 0,0-1 0,10 11 0,0 10 0,-1-1 0,-1 1 0,-1 0 0,7 35 0,10 91 0,-22-131 0,6 46 0,2 3 0,-3 0 0,-2 74 0,-6-129 0,-2-12 0,-3-18 0,-91-556 0,93 548 0,-7-84 0,10 103 0,2-1 0,-1 0 0,1 0 0,0 0 0,1 1 0,0-1 0,1 1 0,7-18 0,-8 23 0,0 1 0,0 0 0,1 0 0,-1 0 0,1 0 0,0 0 0,-1 1 0,1-1 0,0 1 0,1 0 0,-1 0 0,0 0 0,1 0 0,-1 0 0,1 1 0,-1 0 0,1-1 0,0 1 0,-1 1 0,1-1 0,0 0 0,0 1 0,0 0 0,-1 0 0,1 0 0,0 0 0,0 1 0,7 1 0,-4 0 0,-1-1 0,1 1 0,-1 1 0,1-1 0,-1 1 0,0 0 0,0 0 0,0 1 0,0 0 0,-1 0 0,1 0 0,-1 0 0,0 1 0,0 0 0,5 8 0,-6-7 0,-1 0 0,0 0 0,0 0 0,0 1 0,-1-1 0,0 0 0,0 1 0,-1 0 0,0-1 0,0 1 0,-1 0 0,0 11 0,-1-9 0,0 1 0,-1 0 0,0 0 0,-1-1 0,0 1 0,0-1 0,-10 18 0,3-11 0,0 1 0,-2-2 0,0 1 0,0-2 0,-1 0 0,-1 0 0,-1-1 0,-20 15 0,10-13-1365,4-5-5461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7.495"/>
    </inkml:context>
    <inkml:brush xml:id="br0">
      <inkml:brushProperty name="width" value="0.05" units="cm"/>
      <inkml:brushProperty name="height" value="0.05" units="cm"/>
    </inkml:brush>
  </inkml:definitions>
  <inkml:trace contextRef="#ctx0" brushRef="#br0">50 224 24575,'0'1'0,"-1"0"0,1-1 0,-1 1 0,1 0 0,-1 0 0,0 0 0,1-1 0,-1 1 0,0 0 0,1 0 0,-1-1 0,0 1 0,0-1 0,0 1 0,0-1 0,0 1 0,0-1 0,0 0 0,0 1 0,0-1 0,0 0 0,0 0 0,0 0 0,0 0 0,-1 0 0,-3 2 0,49 0 0,-27-2 0,-1-1 0,1-1 0,0-1 0,-1 0 0,1-1 0,21-9 0,-31 11 0,-1-1 0,1 0 0,-1-1 0,0 0 0,-1 0 0,1 0 0,-1-1 0,5-4 0,-7 5 0,0 1 0,0 0 0,-1-1 0,0 0 0,0 1 0,0-1 0,0 0 0,-1 0 0,1 0 0,-1 0 0,0 0 0,0-1 0,-1 1 0,1-5 0,-1 4 0,0 1 0,-1-1 0,1 0 0,-1 1 0,0-1 0,0 1 0,-1 0 0,1-1 0,-1 1 0,0 0 0,0 0 0,-1 0 0,1 0 0,-1 0 0,0 1 0,0-1 0,0 1 0,0-1 0,-1 1 0,1 0 0,-1 1 0,-6-4 0,6 3 0,-1 0 0,0 1 0,0-1 0,1 1 0,-1 1 0,0-1 0,-1 1 0,1 0 0,0 0 0,0 0 0,-1 1 0,1 0 0,0 0 0,0 0 0,-1 0 0,1 1 0,0 0 0,0 0 0,-7 3 0,5-1 0,-1 2 0,1-1 0,0 1 0,0 0 0,1 1 0,-1-1 0,1 1 0,0 1 0,1-1 0,0 1 0,0 0 0,0 0 0,1 0 0,0 1 0,0-1 0,-3 12 0,1-3 0,1 1 0,0-1 0,2 1 0,0 0 0,1 0 0,0 0 0,2 21 0,0-26 38,2-1 0,-1 0 0,2 1 0,-1-1 0,1 0 0,1-1 0,0 1 0,10 17 0,-10-21-160,0 0 0,0-1 0,1 1 0,0-1 0,1 0 0,-1-1 0,1 1 0,0-1 0,0 0 1,1-1-1,-1 0 0,1 0 0,9 4 0,16 4-6704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7.870"/>
    </inkml:context>
    <inkml:brush xml:id="br0">
      <inkml:brushProperty name="width" value="0.05" units="cm"/>
      <inkml:brushProperty name="height" value="0.05" units="cm"/>
    </inkml:brush>
  </inkml:definitions>
  <inkml:trace contextRef="#ctx0" brushRef="#br0">1 180 24575,'-1'-25'0,"2"-37"0,0 59 0,-1-1 0,1 0 0,0 0 0,0 0 0,0 0 0,0 1 0,1-1 0,-1 1 0,1-1 0,0 1 0,0-1 0,4-3 0,-5 6 0,0 0 0,0 0 0,0 0 0,0 0 0,0 0 0,0 1 0,0-1 0,1 1 0,-1-1 0,0 1 0,0-1 0,1 1 0,-1 0 0,0-1 0,1 1 0,-1 0 0,0 0 0,1 0 0,-1 0 0,0 0 0,1 0 0,-1 1 0,0-1 0,1 0 0,-1 1 0,0-1 0,1 1 0,-1-1 0,0 1 0,0-1 0,0 1 0,0 0 0,0 0 0,0 0 0,0 0 0,0-1 0,0 1 0,1 2 0,5 4 0,-1 0 0,0 1 0,10 16 0,-7-7 0,0 0 0,-2 1 0,0 0 0,-1 0 0,0 1 0,-2-1 0,0 1 0,-1 1 0,-1-1 0,-1 0 0,-2 29 0,0-42 0,1 0 0,-1-1 0,-1 1 0,1-1 0,-1 0 0,-4 9 0,6-13 0,0 0 0,0 0 0,-1 0 0,1 0 0,-1-1 0,1 1 0,-1 0 0,1 0 0,-1 0 0,0 0 0,1-1 0,-1 1 0,0 0 0,0-1 0,0 1 0,1 0 0,-1-1 0,0 1 0,0-1 0,0 1 0,0-1 0,0 0 0,0 1 0,0-1 0,0 0 0,0 0 0,0 0 0,0 1 0,0-1 0,0 0 0,0 0 0,0-1 0,0 1 0,0 0 0,0 0 0,0 0 0,0-1 0,0 1 0,0 0 0,0-1 0,0 1 0,0-1 0,-1 0 0,1-1 0,-1 0 0,1 1 0,-1-1 0,1 0 0,-1 0 0,1 0 0,0 0 0,0 0 0,0 0 0,0-1 0,1 1 0,-1 0 0,0 0 0,1-1 0,0 1 0,-1 0 0,1-1 0,0 1 0,1-4 0,4-47 0,-5 52 0,5-24 0,1 1 0,1 0 0,1 1 0,1-1 0,1 1 0,1 1 0,1 0 0,1 1 0,26-33 0,-36 51 0,0-1 0,0 1 0,0 0 0,1 0 0,-1 0 0,1 0 0,0 1 0,0 0 0,0-1 0,0 1 0,0 1 0,0-1 0,0 1 0,6-2 0,-7 3 0,0 0 0,-1 0 0,1 0 0,-1 0 0,1 1 0,-1-1 0,0 1 0,1 0 0,-1-1 0,1 1 0,-1 0 0,0 1 0,0-1 0,1 0 0,-1 1 0,0-1 0,0 1 0,-1-1 0,1 1 0,0 0 0,0 0 0,-1 0 0,1 0 0,-1 0 0,0 0 0,1 0 0,0 3 0,3 7 32,0-1 1,0 1-1,-1 0 0,-1 1 0,0-1 1,-1 1-1,0-1 0,-1 1 0,0 13 1,-2 20-409,-9 53 1,5-55-562,2-14-5889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8.495"/>
    </inkml:context>
    <inkml:brush xml:id="br0">
      <inkml:brushProperty name="width" value="0.05" units="cm"/>
      <inkml:brushProperty name="height" value="0.05" units="cm"/>
    </inkml:brush>
  </inkml:definitions>
  <inkml:trace contextRef="#ctx0" brushRef="#br0">322 593 24575,'-8'-9'0,"0"0"0,0 0 0,1-1 0,0 0 0,0-1 0,1 1 0,1-1 0,0 0 0,0-1 0,1 1 0,1-1 0,0 0 0,-2-15 0,3 18 0,1-1 0,-1-1 0,0 1 0,0 0 0,-1 0 0,-7-13 0,10 21 0,-1 1 0,0 0 0,0 0 0,0-1 0,1 1 0,-1 0 0,0 0 0,-1 0 0,1 0 0,0 0 0,0 0 0,0 1 0,0-1 0,-1 0 0,1 0 0,0 1 0,-1-1 0,-2 0 0,2 1 0,0 0 0,0 0 0,0 1 0,0-1 0,0 0 0,0 1 0,0 0 0,0-1 0,0 1 0,0 0 0,0 0 0,0 0 0,0 0 0,1 0 0,-1 1 0,0-1 0,-1 2 0,-9 9 0,0 0 0,0 1 0,1 0 0,1 1 0,1 0 0,-1 0 0,-6 18 0,0 2 0,1 2 0,-11 40 0,23-67 0,1-1 0,0 1 0,1 0 0,0 1 0,0-1 0,1 0 0,0 0 0,1 0 0,0 0 0,0 0 0,3 11 0,-2-16 0,-1 0 0,1 0 0,0 0 0,0 0 0,0 0 0,0 0 0,0-1 0,1 1 0,0-1 0,0 0 0,0 0 0,0 0 0,0 0 0,1 0 0,-1-1 0,1 0 0,0 1 0,-1-1 0,1 0 0,0-1 0,0 1 0,1-1 0,-1 0 0,0 0 0,7 1 0,-2-1 0,-1-1 0,1 0 0,0 0 0,-1 0 0,1-1 0,-1-1 0,1 1 0,-1-1 0,1-1 0,-1 0 0,0 0 0,0 0 0,0-1 0,-1 0 0,1-1 0,-1 0 0,0 0 0,0 0 0,-1-1 0,1 0 0,-1 0 0,-1-1 0,7-8 0,0-3 0,0-1 0,-1 0 0,-1 0 0,-1-1 0,-1-1 0,-1 1 0,0-1 0,3-24 0,-2 2 0,-2-1 0,-2 0 0,-2 0 0,-2 0 0,-2 0 0,-2 0 0,-1 1 0,-14-51 0,18 90 0,-11-35 0,11 37 0,0 0 0,0 0 0,0 0 0,0 0 0,0 0 0,0 1 0,-1-1 0,1 0 0,0 1 0,-1-1 0,1 1 0,-1-1 0,0 1 0,1 0 0,-4-2 0,4 3 0,0 0 0,0 0 0,0-1 0,1 1 0,-1 0 0,0 0 0,0 1 0,0-1 0,0 0 0,1 0 0,-1 0 0,0 0 0,0 1 0,0-1 0,1 0 0,-1 1 0,0-1 0,0 1 0,1-1 0,-1 1 0,0-1 0,1 1 0,-1-1 0,0 1 0,1 0 0,-1-1 0,1 1 0,-1 0 0,1 0 0,-1 1 0,-12 26 0,12-26 0,-7 23 0,1-1 0,1 1 0,2 1 0,0-1 0,2 1 0,0 33 0,4-9 0,2-1 0,15 66 0,-13-86 0,2 0 0,1 0 0,14 30 0,-15-42 0,1 0 0,0-1 0,1 0 0,1 0 0,1-1 0,13 14 0,-22-26 0,0 0 0,0-1 0,0 1 0,0-1 0,0 0 0,1 0 0,-1 0 0,1-1 0,0 1 0,-1-1 0,1 0 0,0 0 0,0 0 0,0 0 0,0 0 0,-1-1 0,7 0 0,-7 0 0,-1-1 0,0 1 0,1-1 0,-1 1 0,0-1 0,1 0 0,-1 0 0,0 0 0,0 0 0,0 0 0,0-1 0,0 1 0,0-1 0,0 1 0,0-1 0,-1 0 0,1 1 0,-1-1 0,1 0 0,-1 0 0,0 0 0,1 0 0,-1-1 0,0 1 0,0 0 0,-1 0 0,1-1 0,0 1 0,0-4 0,0-11-1365,-3 1-5461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36.625"/>
    </inkml:context>
    <inkml:brush xml:id="br0">
      <inkml:brushProperty name="width" value="0.05" units="cm"/>
      <inkml:brushProperty name="height" value="0.05" units="cm"/>
    </inkml:brush>
  </inkml:definitions>
  <inkml:trace contextRef="#ctx0" brushRef="#br0">10 866 24575,'-2'-4'0,"0"0"0,1 0 0,0 0 0,0 0 0,0 0 0,0 0 0,1 0 0,0 0 0,-1 0 0,2 0 0,-1 0 0,0 0 0,2-7 0,0 3 0,1 0 0,0 1 0,0-1 0,0 0 0,1 1 0,6-10 0,4-1 0,0 0 0,1 1 0,1 0 0,18-14 0,7-2-64,2 2 1,0 1-1,77-37 0,152-50-410,-47 38-229,3 9 1,3 11-1,3 10 1,241-18-1,-151 42-395,1 14 0,461 43 1,-408 12 1311,-2 17 0,-3 16 0,698 242 0,-820-213 4581,-246-104-4644,-1 0-7,-1-1-1,0 1 1,1 0-1,-1 0 0,0 0 1,0 1-1,0-1 1,5 6-1,-8-8-136,0 0-1,0 0 1,0 0-1,0 0 0,1 1 1,-1-1-1,0 0 0,0 0 1,0 0-1,0 1 1,0-1-1,0 0 0,0 0 1,0 0-1,0 1 1,0-1-1,0 0 0,0 0 1,0 0-1,0 1 0,0-1 1,0 0-1,0 0 1,0 1-1,0-1 0,0 0 1,0 0-1,0 0 0,0 1 1,0-1-1,0 0 1,-1 0-1,1 0 0,0 0 1,0 1-1,0-1 1,0 0-1,0 0 0,-1 0 1,1 0-1,0 0 0,0 1 1,0-1-1,-1 0 1,-13 3 248,-14-5-1721,8-2-5360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36.973"/>
    </inkml:context>
    <inkml:brush xml:id="br0">
      <inkml:brushProperty name="width" value="0.05" units="cm"/>
      <inkml:brushProperty name="height" value="0.05" units="cm"/>
    </inkml:brush>
  </inkml:definitions>
  <inkml:trace contextRef="#ctx0" brushRef="#br0">106 75 24575,'0'-2'0,"-1"-1"0,1 0 0,-1 1 0,0-1 0,0 0 0,0 1 0,0-1 0,0 1 0,-1 0 0,1-1 0,-3-1 0,3 2 0,0 0 0,-1 0 0,1 0 0,0 0 0,0 0 0,0 0 0,0 0 0,0 0 0,1-1 0,-1 1 0,1 0 0,-1 0 0,1-1 0,0-2 0,0 4 0,0 1 0,0 0 0,0-1 0,0 1 0,0 0 0,0 0 0,0-1 0,0 1 0,0 0 0,0 0 0,0-1 0,1 1 0,-1 0 0,0 0 0,0-1 0,0 1 0,0 0 0,1 0 0,-1 0 0,0-1 0,0 1 0,1 0 0,-1 0 0,0 0 0,0 0 0,1-1 0,-1 1 0,0 0 0,0 0 0,1 0 0,-1 0 0,0 0 0,0 0 0,1 0 0,12 4 0,9 12 0,-15-8 0,1 1 0,-1-1 0,-1 1 0,0 1 0,0-1 0,8 19 0,21 64 0,-30-77 0,-1 0 0,-1 1 0,0-1 0,0 1 0,-2 0 0,0 24 0,-1-34 0,-1 0 0,0-1 0,0 1 0,0-1 0,-1 1 0,1-1 0,-2 1 0,1-1 0,0 0 0,-1 0 0,0 0 0,0 0 0,0-1 0,-1 1 0,0-1 0,0 0 0,0 0 0,0 0 0,0-1 0,-1 1 0,-7 3 0,-4 1-273,0-1 0,-1 0 0,1-2 0,-24 6 0,-18 1-6553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37.533"/>
    </inkml:context>
    <inkml:brush xml:id="br0">
      <inkml:brushProperty name="width" value="0.05" units="cm"/>
      <inkml:brushProperty name="height" value="0.05" units="cm"/>
    </inkml:brush>
  </inkml:definitions>
  <inkml:trace contextRef="#ctx0" brushRef="#br0">16 624 24575,'-1'0'0,"1"0"0,-1 0 0,0 0 0,1 0 0,-1 0 0,0 0 0,0 0 0,1 0 0,-1 0 0,0 0 0,1 0 0,-1-1 0,0 1 0,1 0 0,-1 0 0,0-1 0,1 1 0,-1 0 0,0-1 0,1 1 0,-1-1 0,1 0 0,0 1 0,0-1 0,0 1 0,0-1 0,0 1 0,1-1 0,-1 1 0,0-1 0,0 1 0,1-1 0,-1 1 0,0-1 0,1 1 0,-1 0 0,1-1 0,-1 1 0,0 0 0,1-1 0,-1 1 0,1 0 0,0-1 0,34-17 0,68-18 0,126-26 0,-182 51 0,1798-347-4332,-1276 292 2166,735 7 0,-169 131 1410,-865-33 321,-2 11 0,302 100 0,-167 0 1144,-328-115-518,-1 3 0,-3 3-1,78 58 1,-117-74 1092,43 42 1,-64-55-810,0 0 1,-1 1-1,0 0 1,-1 1 0,0 0-1,8 19 1,-15-29-314,0 0 1,-1 0 0,0 1-1,0-1 1,0 0 0,0 1 0,-1-1-1,1 0 1,-1 1 0,0-1-1,-1 1 1,1-1 0,-1 0 0,0 1-1,0-1 1,-3 8 0,3-9-193,-1 0-1,0 0 1,1-1 0,-1 1 0,0-1-1,0 1 1,-1-1 0,1 0 0,0 1-1,-1-1 1,1-1 0,-1 1 0,0 0-1,0-1 1,0 1 0,0-1 0,0 0-1,0 0 1,0 0 0,0 0 0,0 0-1,0-1 1,-5 1 0,-9-1-6795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37.871"/>
    </inkml:context>
    <inkml:brush xml:id="br0">
      <inkml:brushProperty name="width" value="0.05" units="cm"/>
      <inkml:brushProperty name="height" value="0.05" units="cm"/>
    </inkml:brush>
  </inkml:definitions>
  <inkml:trace contextRef="#ctx0" brushRef="#br0">242 72 24575,'0'-14'0,"-1"-18"0,1 31 0,0-1 0,0 0 0,1 1 0,-1-1 0,0 1 0,1-1 0,-1 1 0,1-1 0,-1 1 0,1-1 0,0 1 0,-1-1 0,1 1 0,2-2 0,-3 3 0,0 0 0,1-1 0,-1 1 0,0 0 0,1 0 0,-1 0 0,1 0 0,-1 0 0,0 0 0,1 0 0,-1 0 0,1 0 0,-1 0 0,0 0 0,1 0 0,-1 0 0,0 0 0,1 0 0,-1 1 0,0-1 0,1 0 0,-1 0 0,1 0 0,-1 1 0,0-1 0,0 0 0,1 0 0,-1 1 0,0-1 0,1 0 0,-1 0 0,0 1 0,0-1 0,0 0 0,1 1 0,-1-1 0,0 0 0,0 1 0,0 0 0,10 17 0,-10-16 0,8 16 0,-2-1 0,0 1 0,-2 1 0,0-1 0,0 1 0,-2-1 0,0 1 0,-2 0 0,-2 29 0,1-35 0,-1 1 0,0-1 0,-2-1 0,1 1 0,-1 0 0,-1-1 0,-1 0 0,1 0 0,-2 0 0,0-1 0,0 0 0,-1 0 0,0-1 0,-14 14 0,4-9-273,-1 0 0,0-2 0,0 0 0,-42 19 0,-17 3-6553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2.803"/>
    </inkml:context>
    <inkml:brush xml:id="br0">
      <inkml:brushProperty name="width" value="0.05" units="cm"/>
      <inkml:brushProperty name="height" value="0.05" units="cm"/>
    </inkml:brush>
  </inkml:definitions>
  <inkml:trace contextRef="#ctx0" brushRef="#br0">0 280 24575,'1'-19'0,"0"-1"0,1 1 0,1 0 0,1 0 0,1 1 0,0-1 0,1 1 0,1 0 0,18-33 0,-22 47 0,0-1 0,0 1 0,0-1 0,1 1 0,-1 0 0,1 1 0,0-1 0,1 1 0,-1-1 0,0 1 0,1 0 0,0 1 0,-1-1 0,7-1 0,-8 3 0,1 0 0,0 0 0,0 1 0,0-1 0,0 1 0,0 0 0,0 0 0,0 0 0,0 1 0,0-1 0,0 1 0,-1 0 0,1 0 0,0 0 0,0 1 0,-1-1 0,1 1 0,-1 0 0,6 4 0,4 4 27,-1 0-1,-1 1 0,0 0 0,0 1 1,-1 0-1,-1 1 0,0 0 0,-1 1 1,0-1-1,-1 2 0,-1-1 0,6 17 1,5 24-869,20 106 1,-37-160 817,9 47-6802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47.924"/>
    </inkml:context>
    <inkml:brush xml:id="br0">
      <inkml:brushProperty name="width" value="0.05" units="cm"/>
      <inkml:brushProperty name="height" value="0.05" units="cm"/>
    </inkml:brush>
  </inkml:definitions>
  <inkml:trace contextRef="#ctx0" brushRef="#br0">10 69 24575,'-1'-1'0,"0"0"0,0 0 0,1 0 0,-1 0 0,0 0 0,1 0 0,-1 0 0,0 0 0,1 0 0,-1-1 0,1 1 0,0 0 0,-1 0 0,1 0 0,0-1 0,0 1 0,0 0 0,0 0 0,0-1 0,0 1 0,0 0 0,0 0 0,0-1 0,1 1 0,-1 0 0,0 0 0,1 0 0,-1-1 0,1 1 0,-1 0 0,1 0 0,0 0 0,0 0 0,-1 0 0,1 0 0,0 0 0,0 0 0,0 1 0,2-3 0,-1 1 0,1 0 0,0-1 0,0 1 0,0 0 0,0 0 0,0 1 0,1-1 0,-1 1 0,1-1 0,-1 1 0,1 0 0,5-1 0,-6 3 0,0-1 0,1 0 0,-1 1 0,0 0 0,0 0 0,0 0 0,0 0 0,0 1 0,0-1 0,0 1 0,0-1 0,0 1 0,-1 0 0,1 0 0,-1 1 0,4 2 0,4 7 0,0-1 0,10 16 0,-14-19 0,1 1 0,0 0 0,0-1 0,1 0 0,0-1 0,0 1 0,1-2 0,0 1 0,0-1 0,1-1 0,-1 1 0,15 4 0,-9-5 0,0 0 0,0-2 0,1 1 0,0-2 0,-1 0 0,1-1 0,17-1 0,14-4 0,-1-3 0,-1-1 0,1-2 0,59-22 0,57-23 0,-159 54 0,0 0 0,0 1 0,0-1 0,0 1 0,0 0 0,1 0 0,-1 0 0,0 0 0,0 0 0,0 1 0,0-1 0,0 1 0,0 0 0,0 0 0,0 0 0,0 1 0,0-1 0,-1 0 0,1 1 0,-1 0 0,4 2 0,4 5 0,0 0 0,-1 1 0,15 19 0,-10-11 0,38 50 0,59 102 0,4 8 0,-111-173 0,1 1 0,-1-1 0,1 0 0,-1 0 0,1 0 0,1-1 0,-1 0 0,1 0 0,0 0 0,9 5 0,-9-7 0,0 0 0,0-1 0,0 0 0,0 0 0,0 0 0,0 0 0,0-1 0,1 0 0,-1 0 0,0-1 0,0 0 0,7-2 0,29-6 0,-13 2 0,44-5 0,-62 12 0,1-1 0,0 2 0,0-1 0,-1 2 0,1-1 0,-1 2 0,14 3 0,3 4 0,-1 1 0,0 1 0,44 28 0,67 59 0,-129-92 0,1 0 0,-1 0 0,1-1 0,0 0 0,0-1 0,12 4 0,-19-8 0,1 0 0,0 0 0,0 0 0,-1-1 0,1 1 0,0-1 0,0 0 0,-1 0 0,1-1 0,0 1 0,0-1 0,-1 0 0,1 0 0,0 0 0,-1 0 0,1-1 0,-1 1 0,0-1 0,1 0 0,-1 0 0,0 0 0,3-3 0,9-7 0,0 0 0,1 2 0,0 0 0,25-11 0,-31 17 0,-1 0 0,1 1 0,0 0 0,0 1 0,1 0 0,-1 1 0,0 0 0,1 0 0,18 2 0,-26 0 0,1 0 0,0 0 0,0 0 0,-1 0 0,1 1 0,-1-1 0,0 1 0,1 0 0,-1 0 0,0 0 0,0 1 0,0-1 0,0 1 0,0 0 0,-1-1 0,1 1 0,-1 0 0,0 0 0,0 1 0,3 5 0,3 7 0,-1 2 0,0-1 0,4 21 0,0-3 0,26 65 0,75 143 0,-109-236 0,1 0 0,0 0 0,1 0 0,0-1 0,5 6 0,-9-11 0,1 1 0,-1-1 0,1 0 0,-1 0 0,1 0 0,-1 0 0,1 0 0,0 0 0,-1-1 0,1 1 0,0 0 0,0-1 0,0 1 0,-1-1 0,1 0 0,0 0 0,0 0 0,0 0 0,0 0 0,-1 0 0,1 0 0,0 0 0,0-1 0,0 1 0,0-1 0,-1 1 0,3-2 0,27-15 0,-24 13 0,-1 1 0,1-1 0,0 1 0,13-4 0,-18 7 0,1-1 0,0 1 0,0 0 0,0 0 0,-1 0 0,1 0 0,0 0 0,0 0 0,0 1 0,-1 0 0,1-1 0,0 1 0,-1 0 0,1 0 0,-1 0 0,6 4 0,1 1 0,0 1 0,0 0 0,0 1 0,-1 0 0,13 16 0,31 52 0,-23-33 0,35 44 0,34 51 0,-36-28 0,-61-108 0,0-1 0,-1 1 0,1 0 0,-1 0 0,1 0 0,-1 0 0,0 0 0,1 0 0,-1 0 0,0 0 0,0 0 0,-1 2 0,1-3 0,0-1 0,0 1 0,-1 0 0,1-1 0,0 1 0,0-1 0,-1 1 0,1 0 0,0-1 0,-1 1 0,1-1 0,0 1 0,-1-1 0,1 0 0,-1 1 0,1-1 0,-1 1 0,1-1 0,-1 0 0,1 1 0,-1-1 0,0 0 0,1 0 0,-1 1 0,1-1 0,-1 0 0,0 0 0,1 0 0,-1 0 0,1 0 0,-1 0 0,0 0 0,1 0 0,-1 0 0,0 0 0,1 0 0,-1 0 0,0 0 0,1 0 0,-1-1 0,0 1 0,-1-1 17,1 1 0,0-1 0,0 0 1,0 1-1,0-1 0,0 0 0,0 0 0,0 0 0,0 1 0,0-1 0,0 0 0,1 0 0,-1 0 0,0 0 0,1-1 0,-1 1 0,0 0 0,1 0 1,-1-2-1,-5-23-1724,5 11-5119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48.456"/>
    </inkml:context>
    <inkml:brush xml:id="br0">
      <inkml:brushProperty name="width" value="0.05" units="cm"/>
      <inkml:brushProperty name="height" value="0.05" units="cm"/>
    </inkml:brush>
  </inkml:definitions>
  <inkml:trace contextRef="#ctx0" brushRef="#br0">425 79 24575,'7'-40'0,"-1"17"0,-6 22 0,0 1 0,0-1 0,0 0 0,0 1 0,0-1 0,0 0 0,0 1 0,0-1 0,1 0 0,-1 1 0,0-1 0,0 0 0,1 1 0,-1-1 0,0 1 0,1-1 0,-1 1 0,1-1 0,-1 1 0,1-1 0,-1 1 0,1-1 0,-1 1 0,1 0 0,-1-1 0,2 0 0,-1 1 0,0 1 0,-1-1 0,1 0 0,0 0 0,0 0 0,0 1 0,0-1 0,-1 1 0,1-1 0,0 0 0,0 1 0,0-1 0,-1 1 0,1 0 0,0-1 0,-1 1 0,1 0 0,29 41 0,-25-35 0,11 19 0,-1 1 0,-1 1 0,-1 1 0,-1 0 0,-2 0 0,8 36 0,-10-21 0,-1 1 0,-2-1 0,-1 75 0,-4-95 0,0-14 0,1-1 0,-2 0 0,1 0 0,-1 1 0,-3 12 0,3-20 0,0 0 0,0 0 0,0 0 0,0 0 0,0 0 0,0 0 0,0 0 0,0 0 0,-1-1 0,1 1 0,-1 0 0,0-1 0,1 1 0,-1-1 0,0 0 0,0 1 0,0-1 0,0 0 0,0 0 0,0 0 0,0-1 0,0 1 0,0 0 0,0-1 0,0 1 0,-1-1 0,-2 0 0,-176 1 0,84-3 0,38 1 0,0 3 0,-71 12 0,92-4-1365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52.358"/>
    </inkml:context>
    <inkml:brush xml:id="br0">
      <inkml:brushProperty name="width" value="0.05" units="cm"/>
      <inkml:brushProperty name="height" value="0.05" units="cm"/>
    </inkml:brush>
  </inkml:definitions>
  <inkml:trace contextRef="#ctx0" brushRef="#br0">880 146 24575,'1'-2'0,"1"1"0,0-1 0,-1 1 0,0-1 0,1 0 0,-1 0 0,0 0 0,0 0 0,0 0 0,0 0 0,0 0 0,0 0 0,-1 0 0,1 0 0,-1 0 0,0 0 0,1-1 0,-1 1 0,0 0 0,0-4 0,-1 4 0,0 0 0,1 0 0,-1 0 0,0 1 0,0-1 0,0 0 0,0 1 0,0-1 0,0 0 0,0 1 0,0 0 0,-1-1 0,1 1 0,-1 0 0,1 0 0,-1-1 0,1 1 0,-1 0 0,0 1 0,1-1 0,-1 0 0,0 0 0,0 1 0,-3-1 0,-2-1 0,0 2 0,-1-1 0,1 1 0,0 0 0,0 0 0,0 1 0,0 0 0,0 1 0,0-1 0,0 1 0,0 0 0,-9 5 0,-11 6 0,-40 25 0,63-35 0,-59 38 0,2 2 0,2 4 0,2 2 0,2 2 0,2 2 0,3 3 0,2 2 0,-68 110 0,100-142 0,2 1 0,1 1 0,1 0 0,1 0 0,1 1 0,-8 46 0,15-57 0,1 0 0,1 0 0,0 1 0,2-1 0,0 0 0,1 0 0,0 0 0,2 0 0,0-1 0,1 1 0,1-1 0,10 21 0,-7-20 0,0-1 0,2 0 0,0-1 0,1 0 0,1-1 0,0 0 0,1-1 0,26 20 0,-18-18 0,1-1 0,0-1 0,1-1 0,1-1 0,44 15 0,-22-13 0,0-3 0,0-2 0,1-2 0,0-2 0,1-2 0,86-6 0,-85-1 0,0-3 0,-1-2 0,0-2 0,-1-2 0,-1-2 0,0-2 0,-1-2 0,0-3 0,56-35 0,-67 34 0,-2-1 0,-1-2 0,-1-1 0,-1-1 0,-1-2 0,-2-1 0,-1-1 0,-1-1 0,-2-1 0,-2-1 0,30-66 0,-35 64 0,-3-1 0,-1-1 0,-2 0 0,-1 0 0,-2 0 0,-2-1 0,-2 0 0,-2-57 0,-3 72 0,-1 0 0,-1 1 0,-1-1 0,-1 1 0,-1 0 0,-13-29 0,12 36 0,-1 0 0,-1 1 0,0 0 0,-1 0 0,-1 1 0,0 1 0,-1 0 0,-28-24 0,19 22 0,-1 2 0,0 0 0,-1 1 0,-1 1 0,0 1 0,0 1 0,-1 2 0,0 0 0,-52-7 0,40 10 0,-1 2 0,1 2 0,-1 1 0,1 2 0,-1 1 0,-52 13 0,62-9-341,2 1 0,-1 2-1,-30 15 1,7 2-6485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52.814"/>
    </inkml:context>
    <inkml:brush xml:id="br0">
      <inkml:brushProperty name="width" value="0.05" units="cm"/>
      <inkml:brushProperty name="height" value="0.05" units="cm"/>
    </inkml:brush>
  </inkml:definitions>
  <inkml:trace contextRef="#ctx0" brushRef="#br0">0 280 24575,'1'-8'0,"0"1"0,0-1 0,1 0 0,0 1 0,1 0 0,0-1 0,0 1 0,0 0 0,1 1 0,0-1 0,0 0 0,1 1 0,-1 0 0,1 0 0,1 1 0,-1-1 0,10-6 0,5-4 0,0 1 0,1 2 0,1 0 0,25-12 0,-15 11 0,1 2 0,0 1 0,0 2 0,1 1 0,1 2 0,-1 1 0,1 2 0,-1 1 0,60 5 0,-82-2 0,1 0 0,-1 1 0,0 1 0,-1 0 0,1 0 0,0 1 0,-1 1 0,16 8 0,-22-10 0,0 1 0,0-1 0,-1 1 0,1 0 0,-1 0 0,0 1 0,0 0 0,0-1 0,-1 1 0,1 0 0,-1 1 0,-1-1 0,1 0 0,-1 1 0,1 0 0,-2-1 0,1 1 0,1 10 0,1 42-1365,-5-35-5461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53.307"/>
    </inkml:context>
    <inkml:brush xml:id="br0">
      <inkml:brushProperty name="width" value="0.05" units="cm"/>
      <inkml:brushProperty name="height" value="0.05" units="cm"/>
    </inkml:brush>
  </inkml:definitions>
  <inkml:trace contextRef="#ctx0" brushRef="#br0">84 84 24575,'0'-2'0,"0"1"0,0-1 0,1 1 0,-1-1 0,1 0 0,-1 1 0,1-1 0,-1 1 0,1 0 0,0-1 0,0 1 0,0-1 0,0 1 0,0 0 0,0 0 0,0 0 0,0-1 0,0 1 0,1 0 0,-1 0 0,0 1 0,1-1 0,-1 0 0,0 0 0,1 1 0,2-2 0,-3 2 0,0 0 0,0-1 0,0 1 0,1 0 0,-1-1 0,0 1 0,0 0 0,1 0 0,-1 0 0,0 0 0,1 0 0,-1 1 0,0-1 0,0 0 0,1 1 0,-1-1 0,0 0 0,0 1 0,0-1 0,0 1 0,0 0 0,0-1 0,0 1 0,0 0 0,0 0 0,0 0 0,0 0 0,0 0 0,0 0 0,0 0 0,-1 0 0,1 0 0,0 1 0,1 4 0,0-1 0,-1 0 0,0 1 0,0-1 0,-1 1 0,1-1 0,-1 1 0,0-1 0,-1 1 0,1-1 0,-1 1 0,0-1 0,-1 1 0,1-1 0,-1 0 0,0 0 0,0 0 0,-1 0 0,-3 6 0,4-7 0,0-1 0,0 0 0,0 0 0,0 0 0,-1 0 0,1-1 0,-1 1 0,0 0 0,0-1 0,1 0 0,-2 0 0,1 0 0,0 0 0,0 0 0,-1-1 0,1 1 0,-1-1 0,1 0 0,-1 0 0,1 0 0,-1-1 0,0 1 0,1-1 0,-1 0 0,0 0 0,0 0 0,1 0 0,-1-1 0,-5-1 0,7 2 0,0-1 0,0 0 0,0 0 0,0 0 0,1 0 0,-1 0 0,0 0 0,1 0 0,-1 0 0,1-1 0,-1 1 0,1 0 0,0-1 0,-1 1 0,1-1 0,0 0 0,0 1 0,-1-3 0,1 0 0,0 1 0,0-1 0,0 0 0,0 1 0,1-1 0,0 0 0,-1 1 0,1-1 0,1-4 0,0-3 0,1 0 0,1 0 0,0 0 0,0 0 0,9-16 0,-9 20 43,1 1 0,-1 0-1,2 0 1,-1 0 0,1 0-1,0 1 1,9-9 0,-12 12-112,0 0 1,0 1 0,0-1 0,1 1-1,-1-1 1,0 1 0,1 0-1,-1 0 1,0 0 0,1 0 0,-1 0-1,1 1 1,0-1 0,-1 1 0,1-1-1,0 1 1,-1 0 0,1 0 0,0 1-1,-1-1 1,1 0 0,-1 1-1,1-1 1,3 2 0,5 5-6758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53.682"/>
    </inkml:context>
    <inkml:brush xml:id="br0">
      <inkml:brushProperty name="width" value="0.05" units="cm"/>
      <inkml:brushProperty name="height" value="0.05" units="cm"/>
    </inkml:brush>
  </inkml:definitions>
  <inkml:trace contextRef="#ctx0" brushRef="#br0">37 0 24575,'6'1'0,"0"0"0,0 0 0,-1 0 0,1 1 0,0 0 0,0 0 0,-1 1 0,0 0 0,1 0 0,-1 0 0,0 0 0,0 1 0,-1 0 0,1 0 0,-1 0 0,0 0 0,0 1 0,0-1 0,0 1 0,-1 0 0,0 1 0,0-1 0,0 0 0,-1 1 0,0 0 0,0-1 0,0 1 0,1 12 0,-2-15 0,-1-1 0,0 1 0,0-1 0,0 1 0,-1 0 0,1-1 0,0 1 0,-1 0 0,0-1 0,0 1 0,0-1 0,0 0 0,0 1 0,0-1 0,0 0 0,-1 1 0,1-1 0,-1 0 0,0 0 0,0 0 0,1 0 0,-5 2 0,3-2 0,0 0 0,-1 0 0,1-1 0,-1 1 0,1-1 0,-1 0 0,1 0 0,-1 0 0,0-1 0,1 1 0,-1-1 0,0 0 0,0 0 0,-5-1 0,5 1 0,-1-1 0,1 0 0,0 0 0,0 0 0,0 0 0,0-1 0,1 0 0,-1 1 0,0-1 0,1-1 0,-1 1 0,1-1 0,-5-3 0,6 4 0,0-1 0,0 1 0,1 0 0,-1-1 0,1 1 0,-1-1 0,1 0 0,0 1 0,0-1 0,0 0 0,0 0 0,0 0 0,1 1 0,-1-1 0,1 0 0,0 0 0,0 0 0,0 0 0,0 0 0,1-5 0,1 3-49,-1 0 1,1 0-1,-1 1 0,1-1 0,1 1 1,-1 0-1,0-1 0,1 1 0,0 0 1,0 0-1,0 1 0,1-1 0,-1 1 1,1 0-1,0-1 0,0 2 0,0-1 1,0 0-1,1 1 0,-1 0 0,1 0 1,-1 0-1,1 0 0,0 1 0,-1 0 0,1 0 1,6-1-1,5 1-6777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3.032"/>
    </inkml:context>
    <inkml:brush xml:id="br0">
      <inkml:brushProperty name="width" value="0.05" units="cm"/>
      <inkml:brushProperty name="height" value="0.05" units="cm"/>
    </inkml:brush>
  </inkml:definitions>
  <inkml:trace contextRef="#ctx0" brushRef="#br0">222 124 24575,'2'-3'0,"0"0"0,0-1 0,-1 1 0,1 0 0,-1-1 0,1 1 0,-1-1 0,0 1 0,-1-1 0,1 1 0,0-1 0,-1 0 0,0 1 0,0-1 0,0 0 0,-1-5 0,1 6 0,-1 0 0,1-1 0,-1 1 0,0 0 0,1 0 0,-1 0 0,0 0 0,-1 0 0,1 1 0,-1-1 0,1 0 0,-1 0 0,0 1 0,0-1 0,0 1 0,0 0 0,0-1 0,-1 1 0,-2-2 0,5 4 0,0 0 0,-1 0 0,1 0 0,-1-1 0,1 1 0,-1 0 0,1 0 0,-1 0 0,1 0 0,-1 0 0,1 0 0,0 0 0,-1 0 0,1 0 0,-1 0 0,1 0 0,-1 0 0,1 0 0,-1 1 0,1-1 0,-1 0 0,1 0 0,0 0 0,-1 1 0,1-1 0,-1 0 0,1 0 0,0 1 0,-1-1 0,1 0 0,0 1 0,-1-1 0,1 1 0,0-1 0,0 0 0,-1 1 0,1-1 0,0 1 0,0-1 0,0 1 0,0-1 0,-1 0 0,1 2 0,-4 24 0,3-21 0,-32 286 0,-71 467 0,88-679 0,-14 76 0,29-150 0,1 0 0,-1 1 0,1-1 0,0 0 0,0 1 0,1-1 0,1 6 0,-2-9 0,1-1 0,-1 0 0,1 0 0,-1 1 0,1-1 0,0 0 0,-1 0 0,1 0 0,0 1 0,0-1 0,0 0 0,0 0 0,0-1 0,0 1 0,0 0 0,0 0 0,1 0 0,-1-1 0,0 1 0,0 0 0,1-1 0,-1 1 0,0-1 0,1 0 0,-1 1 0,0-1 0,1 0 0,-1 0 0,0 0 0,1 0 0,1 0 0,14-2 0,0-1 0,-1-1 0,0-1 0,0 0 0,0-1 0,18-9 0,3-1 0,52-17-341,0 3 0,2 4-1,123-19 1,-178 40-6485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3.478"/>
    </inkml:context>
    <inkml:brush xml:id="br0">
      <inkml:brushProperty name="width" value="0.05" units="cm"/>
      <inkml:brushProperty name="height" value="0.05" units="cm"/>
    </inkml:brush>
  </inkml:definitions>
  <inkml:trace contextRef="#ctx0" brushRef="#br0">122 54 24575,'0'-3'0,"0"0"0,-1 0 0,1 1 0,0-1 0,-1 0 0,0 0 0,1 1 0,-1-1 0,0 0 0,-1 1 0,1-1 0,-2-3 0,2 6 0,0-1 0,0 0 0,0 0 0,1 0 0,-1 1 0,0-1 0,0 1 0,0-1 0,0 0 0,0 1 0,0 0 0,0-1 0,-1 1 0,1 0 0,0-1 0,0 1 0,0 0 0,0 0 0,0 0 0,0 0 0,-1 0 0,1 0 0,0 0 0,0 0 0,0 1 0,0-1 0,0 0 0,0 1 0,0-1 0,0 1 0,0-1 0,0 1 0,-2 0 0,-1 2 0,0 1 0,0-1 0,0 0 0,0 1 0,1 0 0,-1 0 0,1 0 0,0 0 0,0 1 0,0-1 0,1 1 0,0 0 0,0 0 0,-2 7 0,-2 6 0,1 1 0,-3 29 0,5-25 0,1 1 0,1 0 0,1 0 0,2 0 0,5 34 0,-5-47 0,1 1 0,0-1 0,0 1 0,1-1 0,1 0 0,0 0 0,0-1 0,1 1 0,0-1 0,1-1 0,0 1 0,16 15 0,-20-23 0,0 1 0,0-1 0,0 1 0,0-1 0,0 0 0,1 0 0,-1-1 0,1 1 0,-1-1 0,1 0 0,0 1 0,-1-2 0,1 1 0,0 0 0,0-1 0,0 0 0,6 0 0,-4-1 0,-1 0 0,0 0 0,0-1 0,0 0 0,0 0 0,0 0 0,0-1 0,0 1 0,-1-1 0,1 0 0,5-6 0,2-2 0,-1 0 0,-1-1 0,0-1 0,0 0 0,-1 0 0,-1 0 0,11-25 0,-13 25 0,-1 0 0,-1 0 0,0-1 0,-1 0 0,0 0 0,-1 0 0,0 0 0,-1 0 0,-1 0 0,0 0 0,-3-16 0,1 21 0,0 0 0,0 0 0,-1 0 0,0 1 0,0-1 0,-1 1 0,0 0 0,-1 0 0,0 0 0,0 1 0,-1-1 0,0 1 0,0 0 0,0 1 0,-1 0 0,0 0 0,0 0 0,-9-4 0,7 4 43,-1 1 0,0 0-1,0 1 1,0 1 0,0-1-1,0 2 1,-20-4 0,23 5-175,1 1 1,-1-1 0,0 1-1,0 1 1,0-1 0,0 1 0,0 0-1,0 1 1,0 0 0,1 0 0,-1 0-1,-11 7 1,2 2-6695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3.931"/>
    </inkml:context>
    <inkml:brush xml:id="br0">
      <inkml:brushProperty name="width" value="0.05" units="cm"/>
      <inkml:brushProperty name="height" value="0.05" units="cm"/>
    </inkml:brush>
  </inkml:definitions>
  <inkml:trace contextRef="#ctx0" brushRef="#br0">331 83 24575,'-2'-1'0,"-1"0"0,1-1 0,-1 1 0,1-1 0,0 1 0,0-1 0,-1 0 0,1 0 0,0 0 0,0 0 0,-1-2 0,-9-8 0,5 6 0,-1 0 0,-1 1 0,1 0 0,-1 1 0,1-1 0,-1 2 0,-1-1 0,1 1 0,-18-3 0,20 5 0,0 1 0,0 0 0,0 0 0,0 0 0,0 1 0,1 0 0,-1 0 0,0 1 0,1 0 0,-1 0 0,1 1 0,-1-1 0,1 1 0,-10 7 0,8-5 0,1 0 0,1 1 0,-1-1 0,1 1 0,0 0 0,0 1 0,1-1 0,0 1 0,-6 10 0,10-14 0,-1 0 0,1 0 0,0 0 0,0 0 0,0 0 0,0 0 0,0 0 0,1 0 0,-1 0 0,1 0 0,0 1 0,0-1 0,0 0 0,1 0 0,-1 0 0,1 1 0,-1-1 0,1 0 0,0 0 0,0 0 0,1 0 0,-1 0 0,1-1 0,-1 1 0,1 0 0,0 0 0,4 4 0,2 1 0,1-1 0,-1 1 0,1-1 0,1 0 0,13 7 0,57 24 0,-41-21 0,-2 0 0,-22-11 0,1 1 0,-1 0 0,0 1 0,0 1 0,-1 0 0,16 15 0,-28-22 0,0 0 0,0 0 0,0 0 0,0 0 0,0 0 0,-1 1 0,1-1 0,-1 1 0,0-1 0,1 1 0,-1 0 0,0 0 0,-1-1 0,1 1 0,0 0 0,-1 0 0,0 0 0,1 0 0,-2 5 0,1-5 0,-1 1 0,-1 0 0,1-1 0,0 1 0,-1-1 0,0 1 0,1-1 0,-2 0 0,1 0 0,0 0 0,0 0 0,-1 0 0,-3 3 0,-3 2 0,0-1 0,-1-1 0,0 1 0,0-1 0,0-1 0,0 0 0,-1 0 0,-21 5 0,14-6 0,0-1 0,0 0 0,-35 0 0,46-3 0,1 0 0,-1-1 0,1 0 0,-1 0 0,1 0 0,-1-1 0,1 0 0,0 0 0,0 0 0,0-1 0,0 0 0,0 0 0,1-1 0,-8-5 0,11 7-91,0-1 0,0 1 0,0 0 0,0-1 0,1 1 0,-1-1 0,1 0 0,-1 0 0,1 1 0,0-1 0,0 0 0,0 0 0,1 0 0,-1-5 0,0-16-6735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4.333"/>
    </inkml:context>
    <inkml:brush xml:id="br0">
      <inkml:brushProperty name="width" value="0.05" units="cm"/>
      <inkml:brushProperty name="height" value="0.05" units="cm"/>
    </inkml:brush>
  </inkml:definitions>
  <inkml:trace contextRef="#ctx0" brushRef="#br0">92 174 24575,'0'0'0,"1"1"0,-1 0 0,0-1 0,0 1 0,1-1 0,-1 1 0,0-1 0,1 1 0,-1-1 0,0 1 0,1-1 0,-1 1 0,1-1 0,-1 1 0,1-1 0,-1 1 0,1-1 0,-1 0 0,1 1 0,0-1 0,-1 0 0,1 0 0,-1 1 0,1-1 0,0 0 0,-1 0 0,2 0 0,20 4 0,-20-4 0,13 1 0,0 1 0,0-2 0,0 0 0,1-1 0,22-5 0,-35 6 0,1-1 0,-1 0 0,0 0 0,0 0 0,-1 0 0,1 0 0,0-1 0,0 0 0,-1 1 0,1-1 0,-1 0 0,1 0 0,-1 0 0,0 0 0,1-1 0,-1 1 0,-1-1 0,1 1 0,0-1 0,-1 1 0,1-1 0,-1 0 0,0 0 0,0 0 0,0 0 0,0 0 0,0 0 0,-1 0 0,1 0 0,-1 0 0,0-1 0,0 1 0,0-5 0,-1 4 0,1 0 0,-1 0 0,0 0 0,0 0 0,0 0 0,-1 0 0,1 0 0,-1 0 0,0 1 0,0-1 0,0 1 0,0-1 0,-1 1 0,1 0 0,-1 0 0,-5-4 0,3 2 0,0 1 0,-1 1 0,0-1 0,0 1 0,0 0 0,0 1 0,0-1 0,-1 1 0,-11-2 0,10 2 0,0 1 0,0 0 0,0 0 0,0 1 0,-1 0 0,1 1 0,0 0 0,0 0 0,0 0 0,0 1 0,0 0 0,0 1 0,1 0 0,-1 0 0,1 1 0,-1 0 0,-7 6 0,10-5 0,0 0 0,0 1 0,1-1 0,0 1 0,0 0 0,1 0 0,0 1 0,0-1 0,0 1 0,1 0 0,0 0 0,0-1 0,0 1 0,1 0 0,0 1 0,1 13 0,0-7 0,0 1 0,1-1 0,1 0 0,1 1 0,0-1 0,1 0 0,7 19 0,-4-18 57,0 0 0,1-1 0,0 0 0,1 0 0,13 14 0,-17-22-200,1 0 1,0 0 0,0 0 0,0-1-1,1 0 1,0-1 0,0 1 0,0-1 0,1-1-1,-1 1 1,16 4 0,5-2-6684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3.144"/>
    </inkml:context>
    <inkml:brush xml:id="br0">
      <inkml:brushProperty name="width" value="0.05" units="cm"/>
      <inkml:brushProperty name="height" value="0.05" units="cm"/>
    </inkml:brush>
  </inkml:definitions>
  <inkml:trace contextRef="#ctx0" brushRef="#br0">1 350 24575,'0'-3'0,"0"-3"0,3-5 0,4-2 0,6-3 0,8-1 0,0 2-8191</inkml:trace>
  <inkml:trace contextRef="#ctx0" brushRef="#br0" timeOffset="1">540 38 24575,'3'-29'0,"3"21"0,-5 8 0,0 0 0,-1 0 0,1 0 0,-1 0 0,1 0 0,-1 1 0,1-1 0,-1 0 0,1 0 0,0 1 0,-1-1 0,0 0 0,1 1 0,-1-1 0,1 0 0,-1 1 0,1-1 0,-1 1 0,0-1 0,1 1 0,-1-1 0,0 1 0,1 0 0,3 5 0,0 1 0,0 0 0,-1 0 0,0 0 0,0 0 0,0 1 0,1 10 0,8 56 0,-11-66 0,4 33-341,-2 1 0,-2-1-1,-8 79 1,3-93-6485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4.722"/>
    </inkml:context>
    <inkml:brush xml:id="br0">
      <inkml:brushProperty name="width" value="0.05" units="cm"/>
      <inkml:brushProperty name="height" value="0.05" units="cm"/>
    </inkml:brush>
  </inkml:definitions>
  <inkml:trace contextRef="#ctx0" brushRef="#br0">467 137 24575,'0'-6'0,"0"0"0,0-1 0,-1 1 0,0 0 0,0 0 0,-1 0 0,0 0 0,0 0 0,0 0 0,-1 1 0,0-1 0,0 1 0,0-1 0,0 1 0,-1 0 0,0 0 0,-6-5 0,6 7 0,0 0 0,0 0 0,0 0 0,-1 1 0,1-1 0,-1 1 0,1 0 0,-1 1 0,0-1 0,0 1 0,0 0 0,0 0 0,0 0 0,0 1 0,0 0 0,0 0 0,0 0 0,0 0 0,0 1 0,0 0 0,-8 2 0,-1 2 0,-1 0 0,1 1 0,1 1 0,-1 0 0,1 1 0,0 0 0,0 1 0,-11 11 0,3 0 0,0 1 0,1 0 0,-22 32 0,32-40 0,1 1 0,1 0 0,1 0 0,-1 1 0,2 0 0,0 1 0,1-1 0,1 1 0,0 0 0,-2 27 0,5-33 0,1 0 0,0 1 0,1-1 0,0 1 0,1-1 0,0 0 0,0 0 0,1 0 0,0 0 0,1 0 0,0-1 0,1 1 0,0-1 0,0 0 0,1 0 0,0-1 0,13 14 0,-8-12-85,1 0 0,0 0-1,1-1 1,0-1 0,0 0-1,1-1 1,0 0 0,0-1-1,1 0 1,0-2 0,0 1-1,0-2 1,0 0 0,0-1-1,20 0 1,16-1-6741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5.077"/>
    </inkml:context>
    <inkml:brush xml:id="br0">
      <inkml:brushProperty name="width" value="0.05" units="cm"/>
      <inkml:brushProperty name="height" value="0.05" units="cm"/>
    </inkml:brush>
  </inkml:definitions>
  <inkml:trace contextRef="#ctx0" brushRef="#br0">205 2 24575,'-30'0'0,"16"-1"0,0 1 0,0 0 0,1 1 0,-20 4 0,29-4 0,0 0 0,1 0 0,-1 1 0,0-1 0,0 1 0,1 0 0,-1 0 0,1 0 0,0 1 0,0-1 0,0 1 0,0 0 0,0 0 0,0 0 0,1 0 0,-1 0 0,1 1 0,0-1 0,-2 6 0,-1 1 0,1 0 0,1 1 0,0 0 0,1-1 0,0 1 0,0 0 0,1 0 0,0 0 0,1 0 0,1 1 0,0-1 0,0 0 0,4 16 0,-3-21 0,-1 0 0,1-1 0,0 1 0,1 0 0,-1-1 0,1 0 0,0 0 0,0 0 0,1 0 0,-1 0 0,1-1 0,0 1 0,1-1 0,-1 0 0,1 0 0,-1-1 0,1 1 0,0-1 0,1 0 0,-1 0 0,0-1 0,1 0 0,-1 0 0,1 0 0,0-1 0,8 2 0,-7-2 0,0-1 0,0 0 0,0-1 0,0 0 0,0 0 0,0 0 0,0-1 0,-1 0 0,1 0 0,0 0 0,-1-1 0,0 0 0,0-1 0,0 1 0,0-1 0,0 0 0,-1 0 0,1-1 0,-1 0 0,0 0 0,-1 0 0,1-1 0,-1 1 0,0-1 0,5-11 0,-5 11 0,-1 0 0,0-1 0,0 0 0,-1 0 0,0 0 0,0 0 0,-1 0 0,1 0 0,-2 0 0,1 0 0,-1-1 0,0 1 0,0 0 0,-1 0 0,0-1 0,0 1 0,-1 0 0,0 0 0,0 0 0,-1 1 0,1-1 0,-2 0 0,1 1 0,-8-11 0,8 13 27,-1 0-1,0 0 0,0 1 0,0-1 1,0 1-1,-1 0 0,1 0 0,-1 0 1,1 1-1,-1 0 0,0 0 0,-7-2 1,3 1-312,-1 1 1,0 1-1,0-1 1,0 2-1,-16 0 1,9 1-6542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5.472"/>
    </inkml:context>
    <inkml:brush xml:id="br0">
      <inkml:brushProperty name="width" value="0.05" units="cm"/>
      <inkml:brushProperty name="height" value="0.05" units="cm"/>
    </inkml:brush>
  </inkml:definitions>
  <inkml:trace contextRef="#ctx0" brushRef="#br0">71 47 24575,'-4'-1'0,"-1"1"0,1 0 0,-1 1 0,1-1 0,0 1 0,-1 0 0,1 0 0,0 0 0,-7 3 0,9-3 0,1 1 0,-1-1 0,1 0 0,-1 1 0,1 0 0,-1-1 0,1 1 0,0 0 0,0-1 0,0 1 0,0 0 0,0 0 0,0 0 0,1 0 0,-1 0 0,1 0 0,-1 0 0,1 0 0,0 0 0,0 0 0,0 0 0,0 0 0,0 3 0,1 10 0,0 0 0,1 0 0,1 1 0,1-1 0,0-1 0,0 1 0,2-1 0,0 1 0,0-1 0,1-1 0,1 0 0,1 0 0,16 21 0,-21-30 0,0 0 0,0-1 0,0 1 0,1-1 0,0 0 0,-1 0 0,1 0 0,0-1 0,0 1 0,0-1 0,0 0 0,1-1 0,-1 1 0,1-1 0,-1 0 0,1-1 0,-1 1 0,1-1 0,-1 0 0,1 0 0,-1-1 0,1 0 0,-1 0 0,1 0 0,-1-1 0,0 1 0,1-1 0,8-5 0,-6 3 0,-1 0 0,0-1 0,0 1 0,0-2 0,-1 1 0,0-1 0,0 0 0,0 0 0,0 0 0,-1-1 0,0 0 0,-1 0 0,1 0 0,-1-1 0,-1 1 0,0-1 0,0 0 0,3-12 0,-4 6 57,0 0 0,-1 0 0,0 0 0,-1 0 0,-4-22 0,3 27-228,-1 0 0,0 0 1,0 1-1,-1-1 0,0 1 1,-1-1-1,0 1 0,0 0 1,-10-12-1,2 6-6655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5.966"/>
    </inkml:context>
    <inkml:brush xml:id="br0">
      <inkml:brushProperty name="width" value="0.05" units="cm"/>
      <inkml:brushProperty name="height" value="0.05" units="cm"/>
    </inkml:brush>
  </inkml:definitions>
  <inkml:trace contextRef="#ctx0" brushRef="#br0">51 123 24575,'-21'15'0,"19"-15"0,0 1 0,1 0 0,-1 0 0,0 0 0,1 0 0,-1 0 0,1 0 0,-1 0 0,1 1 0,0-1 0,-1 0 0,1 1 0,0-1 0,0 1 0,0-1 0,0 1 0,0 0 0,0 0 0,1-1 0,-1 1 0,0 0 0,1 0 0,0 0 0,-1 3 0,1 9 0,1 0 0,0 0 0,1 0 0,1 0 0,0 0 0,8 22 0,3 14 0,-1 22 0,-3 0 0,-3 1 0,-4 117 0,-7-247 0,-16-82 0,1 19 0,11 63 0,-8-96 0,15 136 0,1 0 0,1 0 0,1 0 0,0 0 0,1 1 0,9-30 0,-10 41 0,0 0 0,0 0 0,1 0 0,-1 0 0,1 1 0,0-1 0,1 1 0,-1 0 0,1 0 0,0 0 0,0 0 0,0 1 0,0-1 0,0 1 0,9-5 0,-9 7 0,0-1 0,0 1 0,0 0 0,0 0 0,0 0 0,0 1 0,0-1 0,0 1 0,0 0 0,0 0 0,0 1 0,0-1 0,0 1 0,0 0 0,0 0 0,0 0 0,0 0 0,0 1 0,-1 0 0,1-1 0,4 4 0,-1 0 0,-1-1 0,1 1 0,-1 1 0,0-1 0,-1 1 0,1 0 0,-1 0 0,-1 0 0,1 1 0,-1 0 0,0 0 0,0 0 0,-1 0 0,0 1 0,3 12 0,-4-14 0,-1-1 0,0 1 0,-1-1 0,1 1 0,-1-1 0,0 1 0,-1 0 0,1-1 0,-1 1 0,0-1 0,0 1 0,-1-1 0,0 1 0,0-1 0,0 0 0,0 0 0,-1 0 0,0 0 0,0 0 0,0-1 0,-1 1 0,-6 6 0,2-4 43,0-1 0,0 1-1,-1-2 1,0 1 0,0-1-1,0-1 1,-12 5 0,17-7-121,0-1 0,1 0 1,-1 0-1,0 0 1,0 0-1,0-1 1,0 1-1,0-1 0,0 0 1,0 0-1,0 0 1,1-1-1,-1 1 1,0-1-1,0 0 0,0 0 1,0-1-1,1 1 1,-1-1-1,1 0 1,-5-2-1,-4-7-6748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6.292"/>
    </inkml:context>
    <inkml:brush xml:id="br0">
      <inkml:brushProperty name="width" value="0.05" units="cm"/>
      <inkml:brushProperty name="height" value="0.05" units="cm"/>
    </inkml:brush>
  </inkml:definitions>
  <inkml:trace contextRef="#ctx0" brushRef="#br0">33 56 24575,'-5'-7'0,"0"-1"0,0 0 0,-5-11 0,3 6 0,13 37 0,16 56 0,-3 1 0,-4 0 0,-3 2 0,1 107 0,-14-113-1365,1-50-5461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6.617"/>
    </inkml:context>
    <inkml:brush xml:id="br0">
      <inkml:brushProperty name="width" value="0.05" units="cm"/>
      <inkml:brushProperty name="height" value="0.05" units="cm"/>
    </inkml:brush>
  </inkml:definitions>
  <inkml:trace contextRef="#ctx0" brushRef="#br0">0 0 24575,'0'3'0,"0"4"0,3 0 0,1 3 0,0 5 0,2 3 0,0 5 0,-1 0 0,2 4 0,-1-1 0,-1 1 0,-1-1 0,-2-1 0,-1-6-8191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6.973"/>
    </inkml:context>
    <inkml:brush xml:id="br0">
      <inkml:brushProperty name="width" value="0.05" units="cm"/>
      <inkml:brushProperty name="height" value="0.05" units="cm"/>
    </inkml:brush>
  </inkml:definitions>
  <inkml:trace contextRef="#ctx0" brushRef="#br0">71 1 24575,'-3'0'0,"-4"0"0,-1 3 0,-2 1 0,1 3 0,-1 2 0,1 4 0,2 2 0,2 2 0,2-3-8191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7.303"/>
    </inkml:context>
    <inkml:brush xml:id="br0">
      <inkml:brushProperty name="width" value="0.05" units="cm"/>
      <inkml:brushProperty name="height" value="0.05" units="cm"/>
    </inkml:brush>
  </inkml:definitions>
  <inkml:trace contextRef="#ctx0" brushRef="#br0">0 71 24575,'3'1'0,"-1"-1"0,1 1 0,-1 0 0,0 0 0,1 0 0,-1 1 0,0-1 0,0 0 0,0 1 0,0-1 0,0 1 0,0 0 0,0 0 0,0 0 0,-1 0 0,1 0 0,2 4 0,27 49 0,-25-44 0,0-1 0,-2 0 0,1 1 0,-2-1 0,1 1 0,-1 0 0,2 15 0,18-77 0,-13 27 0,1 1 0,1 0 0,21-31 0,-28 48 0,0-1 0,0 1 0,0 0 0,0 0 0,1 1 0,0-1 0,0 1 0,1 1 0,0-1 0,-1 1 0,1 0 0,1 1 0,-1-1 0,0 1 0,12-2 0,-16 4 0,-1 1 0,0 0 0,0-1 0,0 1 0,0 0 0,0 1 0,1-1 0,-1 0 0,0 1 0,0-1 0,0 1 0,0-1 0,0 1 0,0 0 0,0 0 0,0 0 0,0 0 0,2 2 0,-1 0 0,-1-1 0,0 1 0,1-1 0,-1 1 0,0 0 0,0 0 0,-1 0 0,1 1 0,0-1 0,0 4 0,2 6 0,-1 1 0,0-1 0,-1 1 0,0 22 0,1 67-1365,0-76-5461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7.693"/>
    </inkml:context>
    <inkml:brush xml:id="br0">
      <inkml:brushProperty name="width" value="0.05" units="cm"/>
      <inkml:brushProperty name="height" value="0.05" units="cm"/>
    </inkml:brush>
  </inkml:definitions>
  <inkml:trace contextRef="#ctx0" brushRef="#br0">300 121 24575,'0'-5'0,"-1"1"0,0 0 0,0 0 0,0 0 0,-1-1 0,1 1 0,-1 0 0,0 1 0,0-1 0,0 0 0,-1 0 0,1 1 0,-1 0 0,0-1 0,0 1 0,-5-4 0,0 1 0,1 0 0,-1 0 0,0 1 0,0 0 0,-1 0 0,-11-4 0,14 7 0,1 0 0,0 1 0,-1-1 0,1 1 0,-1 1 0,0-1 0,1 1 0,-1 0 0,1 0 0,-1 0 0,0 1 0,1 0 0,-1 0 0,1 1 0,0-1 0,-1 1 0,1 0 0,0 1 0,0-1 0,0 1 0,1 0 0,-1 0 0,0 1 0,1-1 0,-8 9 0,7-6 0,0 1 0,0-1 0,0 1 0,1 0 0,0 1 0,0-1 0,1 1 0,0 0 0,0-1 0,0 1 0,1 1 0,1-1 0,0 0 0,0 0 0,0 1 0,1-1 0,1 9 0,-1-14 0,0-1 0,0 1 0,0 0 0,1 0 0,0-1 0,-1 1 0,1 0 0,0-1 0,0 1 0,1-1 0,-1 1 0,0-1 0,1 0 0,0 1 0,-1-1 0,1 0 0,0 0 0,0 0 0,0 0 0,0 0 0,0-1 0,1 1 0,-1-1 0,1 1 0,-1-1 0,1 0 0,-1 0 0,1 0 0,-1 0 0,1-1 0,0 1 0,0-1 0,-1 1 0,4-1 0,1 0 0,-1 0 0,1-1 0,-1 0 0,1 0 0,-1 0 0,0-1 0,1 0 0,-1 0 0,0-1 0,0 0 0,-1 0 0,1 0 0,8-7 0,-3 1 0,-1-2 0,0 1 0,-1-1 0,0-1 0,-1 1 0,0-2 0,-1 1 0,-1-1 0,1 0 0,-2 0 0,7-22 0,-2 11 0,-4 21 0,-3 16 0,4 112 0,-4-39 0,4 24 0,6-1 0,39 161 0,-40-227 0,25 118 0,-33-140 0,-2 0 0,0 0 0,-2 0 0,0 0 0,-5 36 0,3-51 0,1 1 0,-1-1 0,0 0 0,0 0 0,-1 0 0,0 0 0,0 0 0,0 0 0,-6 6 0,8-11 0,0 1 0,-1 0 0,1-1 0,-1 1 0,1-1 0,-1 1 0,0-1 0,0 0 0,0 0 0,0 0 0,0 0 0,0 0 0,0 0 0,0 0 0,0-1 0,0 1 0,0-1 0,0 0 0,0 1 0,-1-1 0,1 0 0,0 0 0,0 0 0,0-1 0,0 1 0,-1 0 0,1-1 0,0 0 0,0 1 0,-4-3 0,-1-1 0,0 0 0,0-1 0,1 0 0,-1 0 0,1-1 0,0 0 0,1 0 0,-1 0 0,1-1 0,0 0 0,-5-11 0,-1-2 0,1-1 0,-14-41 0,11 20 0,2 0 0,1 0 0,3-1 0,1 0 0,2 0 0,3-1 0,6-81 0,-3 110 0,1 0 0,0 0 0,1 1 0,1-1 0,0 1 0,1 0 0,0 1 0,1-1 0,9-12 0,-12 21 0,-1 0 0,1 1 0,1-1 0,-1 1 0,0 0 0,1 0 0,0 0 0,0 1 0,0 0 0,0 0 0,1 0 0,-1 0 0,1 1 0,0 0 0,-1 0 0,1 1 0,0-1 0,0 1 0,0 1 0,0-1 0,0 1 0,1 0 0,-1 0 0,10 2 0,1 3-1365,-5 1-5461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9.266"/>
    </inkml:context>
    <inkml:brush xml:id="br0">
      <inkml:brushProperty name="width" value="0.05" units="cm"/>
      <inkml:brushProperty name="height" value="0.05" units="cm"/>
    </inkml:brush>
  </inkml:definitions>
  <inkml:trace contextRef="#ctx0" brushRef="#br0">157 104 24575,'-1'-4'0,"1"0"0,-1 1 0,0-1 0,0 0 0,0 0 0,-1 1 0,1-1 0,-1 0 0,-3-4 0,-22-30 0,26 36 0,-1 1 0,1-1 0,-1 0 0,1 1 0,-1-1 0,1 1 0,-1-1 0,0 1 0,0 0 0,0 0 0,0-1 0,0 2 0,0-1 0,0 0 0,0 0 0,0 0 0,0 1 0,0 0 0,-1-1 0,1 1 0,0 0 0,0 0 0,-3 0 0,2 1 0,1 0 0,-1 0 0,1 0 0,0 0 0,-1 0 0,1 1 0,0-1 0,0 1 0,0-1 0,0 1 0,0 0 0,0 0 0,1 0 0,-1 0 0,0 0 0,1 0 0,0 0 0,-1 0 0,1 1 0,-1 2 0,-3 8 0,0 1 0,1 0 0,0 1 0,1-1 0,1 1 0,-1 20 0,5 92 0,-1-105 0,14 181 0,3 87 0,-19-275 0,1-11 0,-1 0 0,1 0 0,0 0 0,0 0 0,0 0 0,0 0 0,1-1 0,0 1 0,0 0 0,0 0 0,0 0 0,0-1 0,1 1 0,2 4 0,-3-8 0,-1 0 0,1 1 0,-1-1 0,1 0 0,0 1 0,-1-1 0,1 0 0,0 0 0,-1 0 0,1 1 0,0-1 0,-1 0 0,1 0 0,0 0 0,0 0 0,-1 0 0,1 0 0,0 0 0,-1-1 0,1 1 0,0 0 0,-1 0 0,1 0 0,0-1 0,-1 1 0,1 0 0,0-1 0,19-13 0,-16 11 0,25-20 0,61-36 0,-74 51 0,0 1 0,0 0 0,1 1 0,0 0 0,0 2 0,22-4 0,11 4-333,1 1 0,55 5 0,-96-1-33,13 0-6460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3.488"/>
    </inkml:context>
    <inkml:brush xml:id="br0">
      <inkml:brushProperty name="width" value="0.05" units="cm"/>
      <inkml:brushProperty name="height" value="0.05" units="cm"/>
    </inkml:brush>
  </inkml:definitions>
  <inkml:trace contextRef="#ctx0" brushRef="#br0">1 419 24575,'0'-45'0,"3"-108"0,-1 133 0,1 0 0,0 0 0,2 0 0,0 1 0,12-28 0,-16 42 0,1 1 0,0 0 0,1-1 0,-1 1 0,1 0 0,0 0 0,0 0 0,0 0 0,1 1 0,-1-1 0,1 1 0,0 0 0,0 0 0,0 0 0,0 1 0,0 0 0,0-1 0,1 1 0,-1 1 0,1-1 0,0 1 0,0-1 0,-1 1 0,1 1 0,0-1 0,0 1 0,0 0 0,0 0 0,0 0 0,0 1 0,-1-1 0,1 1 0,0 0 0,0 1 0,-1-1 0,6 3 0,0 0 0,0 1 0,1 0 0,-2 0 0,1 1 0,-1 1 0,0-1 0,0 2 0,0-1 0,10 13 0,-9-7 0,0-1 0,-1 2 0,-1-1 0,0 1 0,11 30 0,-6-4 0,-2 1 0,-1 1 0,-3 0 0,3 45 0,-6-54-273,-2-1 0,0 1 0,-3-1 0,-4 37 0,1-48-6553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9.701"/>
    </inkml:context>
    <inkml:brush xml:id="br0">
      <inkml:brushProperty name="width" value="0.05" units="cm"/>
      <inkml:brushProperty name="height" value="0.05" units="cm"/>
    </inkml:brush>
  </inkml:definitions>
  <inkml:trace contextRef="#ctx0" brushRef="#br0">226 228 24575,'0'-22'0,"0"-1"0,-2 1 0,-7-38 0,8 55 0,-1-1 0,1 1 0,-1-1 0,0 1 0,-1 0 0,1 0 0,-1 0 0,0 0 0,0 0 0,0 1 0,-1-1 0,0 1 0,0 0 0,0 0 0,0 0 0,-1 1 0,1-1 0,-1 1 0,0 0 0,-5-2 0,7 4 0,1 0 0,-1 0 0,1 0 0,-1 1 0,0-1 0,0 1 0,1 0 0,-1-1 0,0 1 0,0 0 0,1 1 0,-1-1 0,0 0 0,0 1 0,1 0 0,-1 0 0,0 0 0,-2 1 0,0 1 0,1-1 0,0 1 0,0 0 0,0 0 0,0 1 0,1-1 0,0 1 0,-1 0 0,-3 7 0,0-1 0,1 1 0,0 1 0,1-1 0,1 1 0,-1 0 0,2 0 0,-3 17 0,4-18 0,2-1 0,-1 1 0,1-1 0,1 1 0,0-1 0,0 1 0,1-1 0,0 1 0,1-1 0,1 0 0,-1 0 0,9 15 0,-10-21 0,0 0 0,1 0 0,0 0 0,0 0 0,0 0 0,0-1 0,1 1 0,-1-1 0,1 0 0,0 0 0,0 0 0,0 0 0,0-1 0,0 0 0,1 0 0,-1 0 0,1 0 0,-1-1 0,1 1 0,0-1 0,0-1 0,-1 1 0,1-1 0,0 1 0,0-1 0,0-1 0,0 1 0,-1-1 0,7-1 0,-6 1 0,0 0 0,-1-1 0,1 0 0,-1 0 0,1 0 0,-1 0 0,0-1 0,0 1 0,0-1 0,0 0 0,0 0 0,0-1 0,-1 1 0,0-1 0,0 0 0,0 0 0,0 0 0,0 0 0,2-6 0,1-6 0,1 0 0,-2-1 0,7-34 0,-6 24 0,-5 24 0,-1 1 0,1-1 0,0 1 0,0-1 0,0 1 0,0 0 0,0-1 0,0 1 0,1 0 0,-1 0 0,1 0 0,-1 0 0,1 0 0,3-3 0,-4 5 0,0-1 0,-1 1 0,1 0 0,0-1 0,-1 1 0,1 0 0,0 0 0,0 0 0,-1 0 0,1-1 0,0 1 0,0 0 0,-1 0 0,1 0 0,0 1 0,0-1 0,-1 0 0,1 0 0,0 0 0,0 1 0,1 0 0,0 0 0,0 0 0,-1 0 0,1 0 0,-1 1 0,1-1 0,-1 1 0,0-1 0,1 1 0,1 2 0,17 30 169,27 58-1,-33-60-735,2-1-1,33 50 1,-30-57-6259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0.056"/>
    </inkml:context>
    <inkml:brush xml:id="br0">
      <inkml:brushProperty name="width" value="0.05" units="cm"/>
      <inkml:brushProperty name="height" value="0.05" units="cm"/>
    </inkml:brush>
  </inkml:definitions>
  <inkml:trace contextRef="#ctx0" brushRef="#br0">116 159 24575,'-7'-1'0,"-1"0"0,1-1 0,0 1 0,1-1 0,-1-1 0,0 1 0,1-1 0,-1-1 0,1 1 0,0-1 0,0 0 0,0 0 0,0-1 0,1 1 0,-8-10 0,12 13 0,1 0 0,-1 0 0,0 0 0,1 0 0,-1 0 0,1 0 0,0 0 0,-1-1 0,1 1 0,0 0 0,0 0 0,-1 0 0,1 0 0,0-1 0,0 1 0,1 0 0,-1 0 0,0 0 0,0 0 0,0-1 0,1 1 0,-1 0 0,1 0 0,0-2 0,1 0 0,0 1 0,0-1 0,0 1 0,0-1 0,1 1 0,-1 0 0,1 0 0,-1 0 0,4-1 0,6-4 0,1 1 0,-1 1 0,18-6 0,-13 6 0,1 1 0,26-4 0,-36 8 0,-1-1 0,1 1 0,-1 0 0,1 1 0,0-1 0,-1 2 0,1-1 0,10 4 0,-16-4 0,1 0 0,-1 0 0,0 0 0,0 1 0,1-1 0,-1 1 0,0-1 0,0 1 0,0 0 0,-1-1 0,1 1 0,0 0 0,-1 0 0,1 0 0,-1 1 0,1-1 0,0 4 0,0-2 0,-1 0 0,0 0 0,0 0 0,-1 1 0,1-1 0,-1 0 0,0 1 0,0-1 0,-1 7 0,-2 4 0,-1-1 0,0 1 0,0-1 0,-13 26 0,-17 21 0,-6 13 0,36-65 0,0 0 0,1 1 0,0-1 0,0 1 0,1 0 0,-1 10 0,3-18 11,0 0 0,-1 1 0,1-1 0,1 1 0,-1-1 0,0 0 0,0 1 0,1-1 0,-1 0 0,1 1 0,0-1 0,0 0 0,0 0 0,0 0 0,0 0 0,0 1 0,1-2 0,-1 1 0,1 0 0,-1 0 0,1 0 1,0-1-1,-1 1 0,1-1 0,0 1 0,0-1 0,0 0 0,0 0 0,1 0 0,3 2 0,2-1-201,-1 0 0,1-1 1,-1 0-1,1 0 0,-1-1 1,1 0-1,0 0 1,9-2-1,9-2-6636</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0.820"/>
    </inkml:context>
    <inkml:brush xml:id="br0">
      <inkml:brushProperty name="width" value="0.05" units="cm"/>
      <inkml:brushProperty name="height" value="0.05" units="cm"/>
    </inkml:brush>
  </inkml:definitions>
  <inkml:trace contextRef="#ctx0" brushRef="#br0">61 248 24575,'-7'0'0,"0"-1"0,1 0 0,-1 0 0,0 0 0,1-1 0,-12-5 0,18 7 0,-1 0 0,1 0 0,0 0 0,0 0 0,0 0 0,0 0 0,0 0 0,0 0 0,0-1 0,0 1 0,0 0 0,-1 0 0,1 0 0,0 0 0,0 0 0,0 0 0,0 0 0,0 0 0,0 0 0,0 0 0,0-1 0,0 1 0,0 0 0,0 0 0,0 0 0,0 0 0,0 0 0,0 0 0,0 0 0,0-1 0,0 1 0,0 0 0,0 0 0,0 0 0,0 0 0,0 0 0,0 0 0,0 0 0,0 0 0,0-1 0,0 1 0,0 0 0,0 0 0,0 0 0,0 0 0,0 0 0,0 0 0,1 0 0,-1 0 0,0 0 0,0-1 0,0 1 0,9-4 0,10-2 0,59-10 0,-45 11 0,-1-2 0,0-1 0,-1-1 0,39-18 0,-66 26 0,-1-1 0,0 0 0,0 0 0,0 0 0,0 0 0,0-1 0,0 1 0,-1-1 0,1 1 0,-1-1 0,1 0 0,-1 0 0,0 0 0,0 0 0,-1-1 0,3-4 0,-2-1 0,0-1 0,0 1 0,-1 0 0,0-1 0,-1-9 0,0 8 0,0 10 0,0 0 0,0 0 0,0 0 0,0 0 0,0-1 0,0 1 0,0 0 0,0 0 0,1 0 0,-1 0 0,0 0 0,1 0 0,-1 0 0,0 0 0,1 0 0,-1 0 0,1 0 0,0 0 0,-1 0 0,2-1 0,-1 2 0,-1 1 0,1-1 0,0 0 0,-1 0 0,1 0 0,0 0 0,-1 1 0,1-1 0,-1 0 0,1 1 0,0-1 0,-1 0 0,1 1 0,-1-1 0,1 1 0,-1-1 0,1 1 0,-1-1 0,0 1 0,1-1 0,-1 1 0,1 0 0,23 43 0,-3 7 0,-13-29 0,0-1 0,2 0 0,1 0 0,0-1 0,1-1 0,17 20 0,-26-35 0,0-1 0,1 0 0,-1 0 0,1 0 0,0 0 0,0-1 0,0 1 0,0-1 0,0 0 0,1 0 0,-1-1 0,0 1 0,1-1 0,0 0 0,-1 0 0,1 0 0,0-1 0,-1 0 0,1 0 0,0 0 0,-1 0 0,1-1 0,0 0 0,-1 0 0,1 0 0,-1 0 0,1-1 0,-1 0 0,7-3 0,-4 1 0,-1 0 0,1 0 0,-1 0 0,0-1 0,-1 0 0,1 0 0,-1 0 0,0-1 0,-1 0 0,1 0 0,-1 0 0,0-1 0,0 1 0,-1-1 0,0 0 0,0 0 0,-1 0 0,2-8 0,-2 6 0,0-1 0,-1 0 0,0 0 0,0 0 0,-1 0 0,-1 0 0,0 0 0,0 0 0,-1 0 0,0 1 0,0-1 0,-1 1 0,-7-16 0,-1 13 0,10 12 0,1 0 0,0 0 0,-1 0 0,1 0 0,-1 0 0,1 0 0,0 0 0,-1 0 0,1 0 0,0 0 0,-1 0 0,1 0 0,-1 0 0,1 0 0,0 0 0,-1 0 0,1 0 0,0 1 0,-1-1 0,1 0 0,0 0 0,-1 0 0,1 1 0,0-1 0,-1 1 0,0 0 0,0 1 0,-1 0 0,1-1 0,0 1 0,1 0 0,-1 0 0,0 0 0,0 0 0,1 0 0,-1 0 0,1 0 0,-1 4 0,1 16 0,1-1 0,1 1 0,0 0 0,2-1 0,8 29 0,-4-17 0,51 199 0,2 10 0,-47-173 0,8 107 0,-21-158 0,0 0 0,-2 0 0,0 0 0,-1 0 0,-5 22 0,5-35 0,1 0 0,-1 0 0,0-1 0,0 1 0,0-1 0,-1 1 0,0-1 0,1 0 0,-1 0 0,-5 5 0,5-7 0,1 0 0,-1 0 0,1 0 0,-1-1 0,1 1 0,-1-1 0,0 0 0,0 0 0,0 0 0,0 0 0,0 0 0,0-1 0,0 1 0,0-1 0,0 0 0,0 0 0,0 0 0,-5 0 0,1-2 0,0 0 0,-1 0 0,1-1 0,0 0 0,1 0 0,-1 0 0,0-1 0,1 0 0,0 0 0,0-1 0,0 0 0,1 0 0,-1 0 0,-8-12 0,0 0 0,1-2 0,0 0 0,-16-34 0,17 27 0,2-1 0,0-1 0,2 0 0,1 0 0,2 0 0,0-1 0,2 0 0,1 1 0,2-1 0,0 0 0,2 0 0,1 0 0,14-53 0,-15 74 0,0 0 0,1 0 0,1 1 0,-1-1 0,1 1 0,1 0 0,-1 0 0,1 1 0,6-8 0,-7 11 0,0-1 0,-1 1 0,1 0 0,1 0 0,-1 1 0,0-1 0,1 1 0,-1 0 0,1 0 0,0 0 0,-1 1 0,1 0 0,0 0 0,0 0 0,0 0 0,5 1 0,35 2-1365,-26-1-5461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1.320"/>
    </inkml:context>
    <inkml:brush xml:id="br0">
      <inkml:brushProperty name="width" value="0.05" units="cm"/>
      <inkml:brushProperty name="height" value="0.05" units="cm"/>
    </inkml:brush>
  </inkml:definitions>
  <inkml:trace contextRef="#ctx0" brushRef="#br0">99 869 24575,'-7'0'0,"-3"0"0,0 0 0,0 1 0,0 0 0,-14 3 0,23-4 0,0 1 0,0-1 0,-1 0 0,1 1 0,0-1 0,-1 1 0,1-1 0,0 1 0,0-1 0,0 1 0,0 0 0,0 0 0,0 0 0,0-1 0,0 1 0,0 0 0,0 0 0,0 0 0,0 0 0,1 1 0,-1-1 0,0 0 0,1 0 0,-1 0 0,1 1 0,-1-1 0,1 0 0,0 0 0,-1 1 0,1-1 0,0 0 0,0 1 0,0-1 0,0 0 0,0 1 0,0-1 0,0 0 0,1 1 0,-1-1 0,0 0 0,1 1 0,0 0 0,1 2 0,0 0 0,0 0 0,1 0 0,0-1 0,-1 1 0,1-1 0,0 1 0,1-1 0,-1 0 0,1 0 0,-1-1 0,1 1 0,0-1 0,0 1 0,0-1 0,0-1 0,6 3 0,-4-2 0,0 0 0,0 0 0,0-1 0,0 0 0,0 0 0,1 0 0,-1-1 0,0 0 0,0 0 0,1 0 0,11-3 0,-10 0 0,-1-1 0,1 1 0,-1-1 0,1 0 0,-1-1 0,0 0 0,-1 0 0,1 0 0,-1-1 0,0 0 0,-1 0 0,1-1 0,-1 1 0,0-1 0,6-12 0,-2 1 0,0 0 0,-2 0 0,0-1 0,-1 0 0,6-31 0,-9 21 0,0 0 0,-2 0 0,-1 0 0,-1 0 0,-1 0 0,-2 0 0,-1 0 0,-9-29 0,-15-35 0,-41-91 0,62 163 0,-6-13 0,0 0 0,-30-48 0,36 76 0,7 14 0,4 18 0,67 281 0,-12-57 0,-45-182 0,12 50 0,-20-98 0,1-1 0,1 0 0,17 33 0,-22-48-136,1 1-1,0 0 1,1-1-1,-1 1 1,1-1-1,-1 0 1,1-1-1,0 1 0,8 5 1,8 1-6690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2.119"/>
    </inkml:context>
    <inkml:brush xml:id="br0">
      <inkml:brushProperty name="width" value="0.05" units="cm"/>
      <inkml:brushProperty name="height" value="0.05" units="cm"/>
    </inkml:brush>
  </inkml:definitions>
  <inkml:trace contextRef="#ctx0" brushRef="#br0">80 156 24575,'-1'-1'0,"1"0"0,0 0 0,-1 0 0,1 1 0,0-1 0,-1 0 0,1 0 0,-1 1 0,0-1 0,1 0 0,-1 1 0,1-1 0,-1 1 0,0-1 0,1 1 0,-1-1 0,0 1 0,0-1 0,1 1 0,-1 0 0,0-1 0,0 1 0,0 0 0,0 0 0,1-1 0,-1 1 0,0 0 0,0 0 0,0 0 0,-1 0 0,-26 1 0,26-1 0,1 1 0,-1-1 0,1 1 0,-1-1 0,1 1 0,0-1 0,-1 1 0,1 0 0,0 0 0,-1 0 0,1 0 0,0 0 0,0 0 0,0 0 0,0 0 0,0 1 0,0-1 0,0 0 0,0 0 0,1 1 0,-1-1 0,0 1 0,0 1 0,1 0 0,-1 0 0,1 0 0,0 1 0,0-1 0,0 0 0,0 0 0,0 1 0,1-1 0,-1 0 0,3 5 0,1 4 0,0-1 0,1 0 0,1-1 0,0 1 0,8 10 0,-7-13 0,-1 0 0,1-1 0,0 0 0,0-1 0,1 0 0,0 0 0,0 0 0,0-1 0,1 0 0,0-1 0,13 5 0,-18-8 0,-1 1 0,1-1 0,-1-1 0,1 1 0,-1 0 0,1-1 0,-1 0 0,1 0 0,-1 0 0,1 0 0,0 0 0,-1-1 0,1 0 0,-1 1 0,1-1 0,-1-1 0,0 1 0,1 0 0,-1-1 0,0 0 0,0 0 0,0 0 0,0 0 0,0 0 0,-1 0 0,1-1 0,0 1 0,-1-1 0,0 0 0,0 0 0,0 0 0,0 0 0,0 0 0,1-4 0,-1 3 0,-1 1 0,1-1 0,-1 1 0,0-1 0,0 0 0,-1 0 0,1 1 0,-1-1 0,0 0 0,0 0 0,0 0 0,0 0 0,-1 1 0,1-1 0,-2-4 0,0 2 0,-1 0 0,1 0 0,-1 0 0,-1 0 0,1 1 0,-1-1 0,1 1 0,-7-7 0,0 2 0,-1 0 0,0 0 0,-1 1 0,1 1 0,-2 0 0,1 1 0,-19-9 0,-4 5 0,22 7 0,33 8 0,18 2 0,1-1 0,0-2 0,-1-2 0,63-6 0,153-37 0,-241 40 0,35-10 0,-45 11 0,-1 0 0,1 0 0,0 0 0,0 0 0,-1-1 0,1 1 0,-1-1 0,1 0 0,-1 0 0,0 0 0,0 0 0,4-4 0,-6 6 0,0 0 0,0-1 0,0 1 0,1 0 0,-1-1 0,0 1 0,0 0 0,0-1 0,0 1 0,0-1 0,0 1 0,0 0 0,0-1 0,0 1 0,0-1 0,0 1 0,0 0 0,0-1 0,0 1 0,0 0 0,0-1 0,0 1 0,-1-1 0,1 1 0,0 0 0,0-1 0,0 1 0,-1 0 0,1 0 0,0-1 0,-1 0 0,-14-8 0,-17 0 0,23 8 0,1 0 0,-1 0 0,0 0 0,0 1 0,0 0 0,1 1 0,-1 0 0,0 0 0,1 1 0,-1 0 0,1 1 0,-15 6 0,17-6 0,0 1 0,0-1 0,0 1 0,1 1 0,-1-1 0,1 1 0,0 0 0,0 0 0,1 0 0,0 1 0,0 0 0,0 0 0,1 0 0,-1 0 0,1 0 0,-3 12 0,3-8 0,1 0 0,0 0 0,1 0 0,-1 0 0,2 0 0,0 0 0,0 0 0,1 0 0,0 0 0,1 0 0,4 15 0,-5-20 0,1 0 0,0 1 0,0-1 0,0 0 0,1 0 0,0-1 0,0 1 0,0-1 0,0 1 0,1-1 0,0 0 0,0 0 0,0 0 0,0-1 0,0 0 0,1 0 0,0 0 0,-1 0 0,1 0 0,0-1 0,0 0 0,10 2 0,-11-3 0,0-1 0,0 0 0,0 0 0,0-1 0,0 1 0,0-1 0,0 0 0,-1 0 0,1 0 0,0-1 0,0 1 0,-1-1 0,1 0 0,-1 0 0,1 0 0,-1-1 0,0 1 0,0-1 0,0 0 0,0 1 0,3-5 0,5-5 0,-1-1 0,-1 1 0,0-2 0,8-15 0,-10 14 0,0-1 0,8-32 0,-2 4 0,-12 42 0,0 0 0,-1 0 0,1 0 0,0 1 0,0-1 0,0 0 0,0 0 0,1 1 0,1-3 0,4 3 0,0 12 0,15 58 212,6 19-186,-24-79-226,-1-1-1,2 0 1,-1 0 0,1 0-1,0-1 1,1 0-1,10 11 1,1-3-6626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2.634"/>
    </inkml:context>
    <inkml:brush xml:id="br0">
      <inkml:brushProperty name="width" value="0.05" units="cm"/>
      <inkml:brushProperty name="height" value="0.05" units="cm"/>
    </inkml:brush>
  </inkml:definitions>
  <inkml:trace contextRef="#ctx0" brushRef="#br0">261 421 24575,'0'-2'0,"0"1"0,-1 0 0,1 0 0,-1-1 0,0 1 0,1 0 0,-1 0 0,0 0 0,0 0 0,0 0 0,0-1 0,0 2 0,0-1 0,0 0 0,-2-1 0,-17-12 0,3 4 0,-34-14 0,45 21 0,0 0 0,-1 1 0,0 0 0,1 1 0,-1 0 0,0 0 0,0 0 0,-12 1 0,15 1 0,0 0 0,0 0 0,1 1 0,-1-1 0,0 1 0,1 0 0,0 0 0,-1 0 0,1 1 0,0-1 0,0 1 0,0 0 0,1-1 0,-1 1 0,1 1 0,-1-1 0,1 0 0,0 1 0,0-1 0,1 1 0,-1-1 0,-1 6 0,-1 3 0,0 0 0,1 0 0,0 0 0,1 0 0,-1 25 0,3-26 0,0 0 0,1 0 0,1 0 0,0 0 0,0 0 0,1 0 0,1-1 0,8 20 0,-10-27 0,0 1 0,1 0 0,-1-1 0,1 0 0,-1 1 0,1-1 0,0 0 0,0-1 0,0 1 0,1 0 0,5 3 0,-6-5 0,0 0 0,0 0 0,0 0 0,0 0 0,0-1 0,0 1 0,0-1 0,0 0 0,0 1 0,0-1 0,0-1 0,0 1 0,0 0 0,0-1 0,0 0 0,0 0 0,5-2 0,1-1 0,0 0 0,0 0 0,0-1 0,0-1 0,-1 0 0,0 0 0,0 0 0,-1-1 0,0 0 0,0-1 0,6-8 0,-5 4 0,0 0 0,-1-1 0,0 1 0,-2-2 0,1 1 0,-1 0 0,3-18 0,-3 6 0,-2 0 0,0 0 0,-1-1 0,-2 1 0,0-1 0,-2 1 0,-1 0 0,-9-37 0,9 49 0,-3-14 0,-1 0 0,-2 0 0,-22-49 0,30 74 0,0 1 0,0-1 0,0 0 0,0 0 0,-1 1 0,1-1 0,-1 0 0,1 1 0,-1-1 0,1 1 0,-1 0 0,0 0 0,0 0 0,-3-2 0,5 3 0,-1 0 0,1 0 0,-1 0 0,1 0 0,-1 0 0,1 0 0,-1 0 0,1 0 0,-1 0 0,1 0 0,-1 0 0,1 0 0,-1 0 0,1 0 0,0 1 0,-1-1 0,1 0 0,-1 0 0,1 0 0,-1 1 0,1-1 0,0 0 0,-1 1 0,0 0 0,0 1 0,0-1 0,0 0 0,1 0 0,-1 1 0,1-1 0,-1 1 0,1-1 0,-1 0 0,1 1 0,-1 2 0,0 7 0,1 0 0,0 1 0,0-1 0,1 0 0,1 1 0,3 13 0,23 71 0,-18-68 0,7 27 0,34 101 0,-38-122 0,2 0 0,26 43 0,-27-58-1365,-3-7-5461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2.977"/>
    </inkml:context>
    <inkml:brush xml:id="br0">
      <inkml:brushProperty name="width" value="0.05" units="cm"/>
      <inkml:brushProperty name="height" value="0.05" units="cm"/>
    </inkml:brush>
  </inkml:definitions>
  <inkml:trace contextRef="#ctx0" brushRef="#br0">18 5 24575,'0'-3'0,"-3"2"0,-1 4 0,0 5 0,1 3 0,1 4 0,1 1 0,3 5 0,2 1 0,3 0 0,0 2 0,2 0 0,-1-1 0,2-2 0,-1-1 0,0-4 0,3-5 0,-2-4-8191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3.308"/>
    </inkml:context>
    <inkml:brush xml:id="br0">
      <inkml:brushProperty name="width" value="0.05" units="cm"/>
      <inkml:brushProperty name="height" value="0.05" units="cm"/>
    </inkml:brush>
  </inkml:definitions>
  <inkml:trace contextRef="#ctx0" brushRef="#br0">71 180 24575,'0'-9'0,"-3"-9"0,-1-7 0,-2-2 0,-1-3 0,-2 1 0,-2 5 0,0 11 0,3 9 0,2 9 0,3 6 0,1 8 0,1 0-8191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3.649"/>
    </inkml:context>
    <inkml:brush xml:id="br0">
      <inkml:brushProperty name="width" value="0.05" units="cm"/>
      <inkml:brushProperty name="height" value="0.05" units="cm"/>
    </inkml:brush>
  </inkml:definitions>
  <inkml:trace contextRef="#ctx0" brushRef="#br0">23 154 24575,'-1'-1'0,"1"-1"0,-1 1 0,1 0 0,-1 0 0,1 0 0,-1 0 0,0 0 0,0-1 0,1 1 0,-1 1 0,0-1 0,0 0 0,-1-1 0,1 1 0,0 1 0,0-1 0,0 1 0,1-1 0,-1 0 0,0 1 0,1-1 0,-1 0 0,0 0 0,1 1 0,-1-1 0,1 0 0,-1 0 0,1 0 0,0 0 0,-1 0 0,1 1 0,0-1 0,0 0 0,-1 0 0,1 0 0,0 0 0,0 0 0,0-2 0,3 5 0,-1 0 0,0 0 0,0-1 0,0 1 0,0 0 0,0 1 0,3 3 0,9 14 0,-1 1 0,-1 0 0,0 2 0,-2-1 0,-1 1 0,0 0 0,5 31 0,-12-45 0,5 13 0,-7-22 0,0 1 0,0-1 0,0 0 0,0 0 0,0 0 0,0 0 0,0 0 0,0 0 0,0 0 0,0 0 0,0 0 0,0 0 0,0 0 0,0 0 0,0 1 0,0-1 0,0 0 0,0 0 0,0 0 0,0 0 0,0 0 0,0 0 0,0 0 0,0 0 0,0 0 0,0 0 0,0 0 0,0 0 0,0 0 0,1 0 0,-1 0 0,0 0 0,0 0 0,0 0 0,0 0 0,0 0 0,0 0 0,0 0 0,0 0 0,0 0 0,0 0 0,0 0 0,1 0 0,-1 0 0,0 0 0,0 0 0,0 0 0,0 0 0,0 0 0,0 0 0,0 0 0,0 0 0,0 0 0,0 0 0,0 0 0,0 0 0,0 0 0,0 0 0,1 0 0,-1 0 0,0 0 0,0 0 0,3-14 0,0-6 0,1 0 0,1 0 0,0 1 0,2 0 0,13-28 0,-3 14 0,2 0 0,24-32 0,-36 55 0,1 0 0,0 1 0,0 0 0,1 0 0,1 1 0,12-10 0,-20 17 0,0 0 0,-1-1 0,1 1 0,0 0 0,0 0 0,0 0 0,0 0 0,0 1 0,0-1 0,0 0 0,1 1 0,-1-1 0,0 1 0,0 0 0,0 0 0,0 0 0,1 0 0,-1 0 0,0 1 0,0-1 0,0 0 0,0 1 0,0 0 0,1-1 0,-1 1 0,0 0 0,-1 0 0,1 0 0,0 1 0,0-1 0,0 0 0,-1 1 0,1-1 0,0 1 0,-1-1 0,0 1 0,1 0 0,-1-1 0,0 1 0,0 0 0,0 0 0,0 0 0,1 3 0,4 12 0,-1-1 0,-1 1 0,0 0 0,-1 1 0,-1-1 0,0 31 0,1-4 0,-3-43 0,1 14-195,0 0 0,1 1 0,0-1 0,2 0 0,0 0 0,10 25 0,-3-20-6631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4.084"/>
    </inkml:context>
    <inkml:brush xml:id="br0">
      <inkml:brushProperty name="width" value="0.05" units="cm"/>
      <inkml:brushProperty name="height" value="0.05" units="cm"/>
    </inkml:brush>
  </inkml:definitions>
  <inkml:trace contextRef="#ctx0" brushRef="#br0">267 119 24575,'1'-1'0,"0"0"0,0 0 0,0 0 0,0 0 0,0-1 0,0 1 0,0 0 0,-1 0 0,1 0 0,-1-1 0,1 1 0,-1 0 0,1-1 0,-1 1 0,1-1 0,-1 1 0,0 0 0,0-1 0,0 1 0,0-1 0,0 1 0,0-1 0,-1-1 0,0 0 0,0 1 0,0-1 0,0 1 0,-1 0 0,1 0 0,-1-1 0,1 1 0,-1 0 0,0 0 0,0 0 0,-3-2 0,-4-2 0,1 0 0,-1 1 0,0 0 0,0 0 0,-15-4 0,12 4 0,-1 1 0,1 1 0,-1 0 0,1 1 0,-23-1 0,32 3 0,-1 0 0,1 0 0,0 1 0,-1-1 0,1 1 0,0 0 0,0 0 0,0 0 0,-1 0 0,1 1 0,0-1 0,1 1 0,-1 0 0,0 0 0,0 0 0,1 0 0,-1 1 0,1-1 0,0 0 0,0 1 0,0 0 0,0-1 0,0 1 0,0 0 0,1 0 0,-1 0 0,0 4 0,-3 8 0,1 1 0,1-1 0,1 1 0,0 0 0,1 0 0,0 0 0,2 0 0,0 0 0,4 24 0,-4-34 0,0-1 0,1 1 0,-1-1 0,1 0 0,0 0 0,1 0 0,-1 0 0,1 0 0,0 0 0,0 0 0,0-1 0,1 0 0,0 1 0,5 3 0,-6-6 0,-1 0 0,1 0 0,0 0 0,0-1 0,1 1 0,-1-1 0,0 0 0,0 0 0,1 0 0,-1 0 0,0-1 0,1 1 0,-1-1 0,1 0 0,-1 0 0,1 0 0,-1-1 0,0 1 0,1-1 0,-1 1 0,0-1 0,1-1 0,-1 1 0,3-2 0,4-1 0,-1-2 0,1 1 0,-1-1 0,-1-1 0,1 1 0,-1-2 0,0 1 0,-1-1 0,0 0 0,12-18 0,-3 0 0,-1-1 0,17-42 0,-28 98 0,-1 4 0,1 1 0,2-1 0,1 0 0,13 34 0,54 128 0,-56-154 0,29 70 0,-7-21 0,49 168 0,-87-249 0,0 1 0,0-1 0,-1 1 0,0-1 0,-1 1 0,0 0 0,-1-1 0,0 1 0,0 0 0,-4 13 0,4-19 0,-1 0 0,1-1 0,-1 1 0,0 0 0,0-1 0,0 1 0,-1-1 0,1 0 0,-1 0 0,0 0 0,0 0 0,0 0 0,0-1 0,0 1 0,-1-1 0,1 0 0,-1 0 0,1 0 0,-1 0 0,0-1 0,0 1 0,0-1 0,0 0 0,0 0 0,0-1 0,-7 1 0,0-1 0,0 0 0,1-1 0,-1 0 0,0-1 0,1 0 0,0 0 0,-1-1 0,1-1 0,0 0 0,0 0 0,1-1 0,-1 0 0,1-1 0,0 0 0,1 0 0,0-1 0,0 0 0,-8-9 0,2 1 0,1-1 0,0 1 0,1-2 0,1 0 0,1 0 0,1-1 0,0-1 0,-11-33 0,12 23 0,1-1 0,1 1 0,2-1 0,1 0 0,1-45 0,2 54 0,2 1 0,0 0 0,2 0 0,0 1 0,1-1 0,1 1 0,1 0 0,0 0 0,13-20 0,-14 29 38,0 1 0,0 1 0,1-1 0,1 1 0,-1 0 0,1 1 0,1 0 0,12-9 0,-17 13-113,-1 1 1,1 0 0,0-1 0,1 1 0,-1 1-1,0-1 1,0 0 0,1 1 0,-1 0 0,1 0-1,-1 1 1,1-1 0,0 1 0,-1 0 0,1 0-1,-1 0 1,1 1 0,-1 0 0,1-1 0,-1 2-1,1-1 1,4 2 0,5 6-6752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3.835"/>
    </inkml:context>
    <inkml:brush xml:id="br0">
      <inkml:brushProperty name="width" value="0.05" units="cm"/>
      <inkml:brushProperty name="height" value="0.05" units="cm"/>
    </inkml:brush>
  </inkml:definitions>
  <inkml:trace contextRef="#ctx0" brushRef="#br0">8 137 24575,'-3'0'0,"-1"-3"0,3-4 0,5-4 0,5-2 0,6-3 0,7-1 0,9-1 0,7 0 0,4 0 0,-6 2-8191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6.230"/>
    </inkml:context>
    <inkml:brush xml:id="br0">
      <inkml:brushProperty name="width" value="0.05" units="cm"/>
      <inkml:brushProperty name="height" value="0.05" units="cm"/>
    </inkml:brush>
  </inkml:definitions>
  <inkml:trace contextRef="#ctx0" brushRef="#br0">239 422 24575,'-19'-21'0,"17"17"0,-1 0 0,0 1 0,0-1 0,0 1 0,0 0 0,-1-1 0,1 2 0,-1-1 0,1 0 0,-1 1 0,0-1 0,-6-1 0,9 4 0,0 0 0,1 0 0,-1 0 0,0 0 0,1 0 0,-1 1 0,0-1 0,1 0 0,-1 0 0,0 1 0,1-1 0,-1 1 0,1-1 0,-1 0 0,1 1 0,-1-1 0,1 1 0,-1-1 0,1 1 0,-1 0 0,1-1 0,-1 1 0,1-1 0,0 1 0,0 0 0,-1-1 0,1 1 0,0 0 0,0-1 0,0 1 0,0 0 0,-1 1 0,-2 26 0,3-27 0,1 39 0,2 0 0,15 73 0,-8-58 0,30 229-441,3 352-1,-43-444 441,-9 0-1,-8-1 1,-9 0 0,-96 361 0,33-241 890,88-309-889,1-1 0,-1 0 0,1 1 0,-1-1 0,1 1 0,0-1 0,-1 1 0,1-1 0,0 0 0,0 1 0,0-1 0,0 1 0,0-1 0,1 1 0,-1-1 0,0 1 0,1-1 0,-1 0 0,1 1 0,-1-1 0,2 3 0,0-2 0,0-1 0,0 0 0,1 1 0,-1-1 0,0 0 0,0 0 0,1 0 0,-1 0 0,1-1 0,-1 1 0,1-1 0,3 1 0,48 5 0,1-1 0,65-5 0,-27 0 0,2515 65-7160,-1731-36 6001,499 13-818,-1273-39 2501,-15 1 1288,103-10 0,-190 6-1675,0 0 0,1 0 1,-1 0-1,0 0 0,0 0 0,0 0 0,0-1 1,0 1-1,0 0 0,0 0 0,0-1 1,0 1-1,0-1 0,0 1 0,0-1 1,0 0-1,0 1 0,1-2 0,-2 1-57,0 1 0,0-1-1,-1 1 1,1-1-1,0 1 1,-1-1-1,1 1 1,-1-1 0,1 1-1,0-1 1,-1 1-1,1-1 1,-1 1-1,1 0 1,-1-1 0,1 1-1,-1 0 1,0-1-1,1 1 1,-1 0-1,1 0 1,-2 0 0,-44-16 1070,1 5-1073,11 3 4,0-1 0,1-1-1,-54-26 1,79 32-73,-1 0 0,2-1 0,-1 0 0,1-1 0,-1 1 0,1-2 0,1 1 0,-1-1 0,1 0 0,1 0 0,-1 0 0,1-1 0,0 0 0,1 0 0,0 0 0,0 0 0,1-1 0,0 0 0,-2-10 0,-2-29-8,3 0 0,1-70 0,2 11 0,-23-277-162,-7-324-244,43 407 406,54-320 0,-62 597 5,13-89 276,4-208 1,-21 316-282,0 1 0,0 0 0,-1-1 0,1 1 0,-1 0 0,0-1 0,0 1 0,-1 0 0,1 0 0,-1 0 0,0 0 0,-4-6 0,4 8 0,0 0 0,-1-1 0,1 1 0,-1 0 0,1 0 0,-1 1 0,0-1 0,1 0 0,-1 1 0,0 0 0,0 0 0,0 0 0,-1 0 0,1 0 0,0 0 0,0 1 0,-6-1 0,-224 0 0,93 3 0,-587-32-1935,410 12 1010,-2175-101-3117,2378 114 4006,-626-41 1855,720 44-1223,0 0 0,1-1 0,-21-6 0,39 9-521,0-1 1,0 1-1,0 0 1,0 0-1,0-1 1,0 1-1,0 0 1,0-1-1,1 1 1,-1-1-1,0 1 1,0-1-1,0 1 1,0-1-1,1 0 1,-1 1-1,0-1 1,1 0-1,-1 1 1,1-1-1,-2-1 1,3 1-36,-1 1 0,1-1 0,-1 1 0,1-1 0,-1 1 0,1-1 0,-1 1 0,1-1 0,-1 1 0,1 0 1,0-1-1,-1 1 0,1 0 0,0-1 0,-1 1 0,1 0 0,0 0 0,-1 0 0,1-1 0,1 1 0,43-6 189,-26 5-225,-10 0-4,1 0 0,-1 1 0,1 0 0,-1 0 0,1 1 0,-1 1 0,12 2 0,-20-4 0,0 1 0,-1-1 0,1 0 0,0 1 0,-1-1 0,1 0 0,0 1 0,-1-1 0,1 1 0,-1-1 0,1 1 0,0 0 0,-1-1 0,0 1 0,1 0 0,-1-1 0,1 1 0,-1 0 0,0-1 0,1 1 0,-1 0 0,0 0 0,0-1 0,1 2 0,-1 0 0,-1 0 0,1 0 0,0-1 0,0 1 0,-1 0 0,1 0 0,-1-1 0,1 1 0,-1 0 0,-1 2 0,-3 4 0,-1 0 0,1 0 0,-9 8 0,10-11 0,-14 15 0,2 0 0,0 1 0,2 0 0,0 2 0,2-1 0,0 2 0,1-1 0,2 2 0,-7 25 0,-9 51 0,9-42 0,2 1 0,-6 81 0,19-137-105,1 0 0,0 0 0,0 0 0,0-1 0,0 1 0,1 0 0,-1 0 0,1 0 0,0 0 0,0-1 0,1 1 0,1 4 0,5 3-6721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7.054"/>
    </inkml:context>
    <inkml:brush xml:id="br0">
      <inkml:brushProperty name="width" value="0.05" units="cm"/>
      <inkml:brushProperty name="height" value="0.05" units="cm"/>
    </inkml:brush>
  </inkml:definitions>
  <inkml:trace contextRef="#ctx0" brushRef="#br0">589 346 24575,'-1'-12'0,"1"0"0,0 0 0,1 1 0,1-1 0,0 0 0,0 0 0,1 1 0,8-22 0,-7 26 0,0-1 0,-1 0 0,0-1 0,-1 1 0,0 0 0,0-1 0,-1 1 0,0-1 0,-1 0 0,1 1 0,-2-10 0,0 13 0,0 0 0,0 0 0,-1 1 0,1-1 0,-1 1 0,0-1 0,0 1 0,0 0 0,-1-1 0,0 1 0,0 0 0,0 1 0,0-1 0,0 0 0,-1 1 0,0 0 0,1 0 0,-1 0 0,0 0 0,-1 1 0,-5-4 0,-1 2 0,-1 0 0,0 0 0,1 1 0,-1 1 0,0 0 0,0 1 0,0 0 0,-1 0 0,1 1 0,0 1 0,0 0 0,0 1 0,0 0 0,-19 7 0,-3 2 0,1 1 0,0 2 0,-53 31 0,66-34 0,2 1 0,0 0 0,0 2 0,1 0 0,1 1 0,-20 23 0,32-33 0,-1 2 0,1-1 0,0 0 0,1 1 0,-1 0 0,1-1 0,1 1 0,-1 1 0,-2 12 0,5-15 0,-1 0 0,1 0 0,0 1 0,0-1 0,1 0 0,0 0 0,0 0 0,0 0 0,0 0 0,1 0 0,0 0 0,0 0 0,0-1 0,1 1 0,4 6 0,1 0 0,0-1 0,1-1 0,0 0 0,1 0 0,0 0 0,0-1 0,17 9 0,84 41 0,-97-52 0,146 62 0,15 7 0,-137-56 0,-1 1 0,50 36 0,-81-51 0,0-1 0,-1 1 0,1 0 0,-1 1 0,0-1 0,-1 1 0,8 11 0,-11-15 0,0 1 0,1 0 0,-1-1 0,0 1 0,-1 0 0,1-1 0,0 1 0,-1 0 0,0 0 0,1 0 0,-1-1 0,0 1 0,0 0 0,-1 0 0,1 0 0,-1-1 0,1 1 0,-1 0 0,0 0 0,0-1 0,0 1 0,-3 4 0,-1 0 0,0-1 0,-1 1 0,1-1 0,-2 0 0,1-1 0,-1 1 0,0-1 0,0-1 0,0 1 0,0-1 0,-1 0 0,-10 3 0,-9 3 0,0-1 0,-38 7 0,29-9 0,0-2 0,-1-1 0,-71-3 0,86-2 0,0-1 0,0-2 0,0 0 0,1-1 0,-1-1 0,1-1 0,-37-18 0,52 21 38,0 1 0,0-1 0,0 0 0,0-1 0,1 0 0,0 0 0,0 0 0,-8-9 0,11 10-160,-1 0 0,1 0 0,0-1 0,0 1 0,0 0 0,1 0 0,-1-1 0,1 1 0,0-1 1,0 0-1,1 1 0,-1-1 0,2-9 0,3-19-6704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7.418"/>
    </inkml:context>
    <inkml:brush xml:id="br0">
      <inkml:brushProperty name="width" value="0.05" units="cm"/>
      <inkml:brushProperty name="height" value="0.05" units="cm"/>
    </inkml:brush>
  </inkml:definitions>
  <inkml:trace contextRef="#ctx0" brushRef="#br0">16 91 24575,'36'-13'0,"-22"7"0,0 1 0,0 0 0,0 1 0,20-2 0,-34 5 0,1 1 0,-1 0 0,0 0 0,1 0 0,-1 0 0,0 0 0,1 0 0,-1 0 0,0 0 0,1 0 0,-1 0 0,0 0 0,0 1 0,1-1 0,-1 0 0,0 0 0,1 0 0,-1 0 0,0 0 0,1 1 0,-1-1 0,0 0 0,0 0 0,1 0 0,-1 1 0,0-1 0,0 0 0,0 0 0,1 1 0,-1-1 0,0 0 0,0 0 0,0 1 0,0-1 0,0 0 0,0 1 0,1-1 0,-1 1 0,-4 15 0,-17 19 0,20-33 0,-22 31 0,2 1 0,2 1 0,-25 60 0,40-82 0,0 0 0,1 0 0,0 0 0,1 0 0,1 1 0,-1 16 0,3-21 0,0 0 0,0 0 0,1 1 0,0-1 0,0 0 0,1-1 0,0 1 0,0 0 0,1-1 0,6 9 0,-5-9 0,0 0 0,1-1 0,0 0 0,0 0 0,1 0 0,0-1 0,0 0 0,1-1 0,-1 1 0,1-1 0,0-1 0,9 4 0,-5-3 0,1 0 0,0-1 0,0-1 0,0 0 0,0-1 0,0-1 0,26 0 0,-22-1 0,0-1 0,-1-1 0,1-1 0,0-1 0,-1 0 0,0-1 0,0 0 0,0-2 0,-1 0 0,0 0 0,0-2 0,-1 0 0,22-17 0,-29 20 0,-1-1 0,1 1 0,-1-1 0,-1-1 0,0 1 0,0-1 0,0 0 0,-1 0 0,0 0 0,0-1 0,-1 1 0,0-1 0,-1 0 0,2-11 0,-2 8 0,-2 0 0,0 0 0,0-1 0,-1 1 0,0 0 0,-1 0 0,-1 0 0,0 0 0,-8-20 0,4 14 0,-2 0 0,0 0 0,-1 1 0,-1 0 0,-1 1 0,0 0 0,-1 1 0,0 1 0,-2 0 0,1 1 0,-2 0 0,-32-20 0,33 25 49,0 0 0,-1 1 0,0 1-1,0 1 1,0 0 0,-34-4 0,43 8-144,-1 0 0,0 1 0,1 0 0,-1 0 1,0 0-1,1 1 0,-1 0 0,1 1 0,-1 0 0,1 0 1,0 1-1,0 0 0,0 0 0,0 0 0,0 1 1,1 0-1,-10 7 0,-5 12-6731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8.864"/>
    </inkml:context>
    <inkml:brush xml:id="br0">
      <inkml:brushProperty name="width" value="0.05" units="cm"/>
      <inkml:brushProperty name="height" value="0.05" units="cm"/>
    </inkml:brush>
  </inkml:definitions>
  <inkml:trace contextRef="#ctx0" brushRef="#br0">2671 230 24575,'-54'-59'0,"-17"-17"0,60 67 0,0 1 0,-1 1 0,1 0 0,-2 0 0,1 1 0,-1 1 0,1 0 0,-2 1 0,-25-6 0,-11 2 0,-67-2 0,110 9 0,-606-6-516,398 9 413,118-2 103,-386 7 0,4 38 0,467-43-2,-69 15-22,74-16 39,0 2-1,0-1 0,0 1 1,1 0-1,-1 1 0,1-1 0,0 1 1,-9 8-1,13-10-4,0-1 0,1 1-1,-1-1 1,1 1 0,0 0 0,-1 0 0,1 0 0,0 0-1,0 0 1,0 0 0,1 0 0,-1 0 0,0 0 0,1 0-1,0 1 1,-1-1 0,1 0 0,0 0 0,0 1 0,0-1-1,0 0 1,0 0 0,1 0 0,-1 1 0,2 2 0,2 5 32,0-1 0,1 0 0,0 0 0,9 13 0,8 13 8,-15-18-50,-1 0 0,0 0 0,-1 1 0,5 34 0,1 77 0,-9-90 0,7 171 0,-8 1 0,-10 0 0,-9-2 0,-61 288 0,21-261 0,19-83 0,-27 207 0,65-348 0,0 0 0,0 0 0,1 0 0,1 0 0,0 0 0,1-1 0,0 1 0,6 18 0,-6-25 0,0 1 0,1-1 0,0 0 0,0 0 0,0 0 0,1 0 0,0-1 0,-1 1 0,2-1 0,-1 0 0,0 0 0,1-1 0,0 1 0,0-1 0,0 0 0,0 0 0,0-1 0,0 1 0,9 1 0,2 1 0,-1-2 0,1 0 0,0-1 0,0 0 0,23-1 0,84-10 0,-82 5 0,232-18-667,367 16 0,14 59-2527,-2 23 2550,117 12 898,4-38-1491,-698-47 1413,3 0 890,126-11 0,-199 8-843,-1-1-1,1 0 1,-1 0 0,0 0 0,1 0-1,-1-1 1,0 0 0,5-2 0,-8 3-174,0 1 1,-1-1 0,1 1-1,0-1 1,-1 1 0,1-1-1,-1 0 1,1 1-1,-1-1 1,1 0 0,-1 0-1,0 1 1,1-1 0,-1 0-1,0 0 1,1 1 0,-1-1-1,0 0 1,0-1 0,0 1-10,0-1 0,0 1 0,-1-1 1,1 1-1,-1-1 0,1 1 0,-1 0 0,1-1 1,-1 1-1,0 0 0,1-1 0,-1 1 1,0 0-1,-1-2 0,-46-47 95,33 35-98,1 0 0,-23-31 0,23 23-37,2 0 0,0-2 0,2 1 0,0-1 0,2-1 0,1 0 0,1 0 0,-5-48 0,6-2 0,8-140 0,82-463 0,-1 12 0,-83 641 0,9-279 0,-12 256 0,-1 0 0,-3 0 0,-2 1 0,-17-57 0,23 99 0,1 1 0,-2-1 0,1 1 0,-1 0 0,0 0 0,0 0 0,0 0 0,-1 0 0,0 0 0,0 1 0,0 0 0,0 0 0,-1 0 0,1 0 0,-7-3 0,-1 1 0,-1 0 0,0 0 0,0 1 0,0 1 0,-20-4 0,-269-45 0,153 30 0,-1067-134-925,1214 157 925,-274-12 302,235 12-604,1 3-1,0 1 0,1 2 0,-71 19 1,53-3-5753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9.457"/>
    </inkml:context>
    <inkml:brush xml:id="br0">
      <inkml:brushProperty name="width" value="0.05" units="cm"/>
      <inkml:brushProperty name="height" value="0.05" units="cm"/>
    </inkml:brush>
  </inkml:definitions>
  <inkml:trace contextRef="#ctx0" brushRef="#br0">275 386 24575,'2'-1'0,"1"-1"0,0 1 0,-1-1 0,1 0 0,-1 0 0,0 0 0,1 0 0,-1 0 0,0 0 0,0-1 0,0 1 0,1-3 0,2-2 0,9-10 0,-1 0 0,-1-1 0,0-1 0,17-39 0,-25 50 0,-1 0 0,0-1 0,0 1 0,-1-1 0,0 0 0,-1 1 0,0-1 0,0 0 0,-1 0 0,0 0 0,0 0 0,-1 0 0,-1 0 0,-3-15 0,3 20 0,1-1 0,-1 1 0,0 0 0,-1 0 0,1 0 0,-1 0 0,1 0 0,-1 1 0,0-1 0,-1 1 0,1 0 0,-1 0 0,1 0 0,-1 0 0,0 0 0,-7-3 0,5 4 0,0 0 0,-1 0 0,1 0 0,-1 1 0,1 0 0,-1 0 0,1 1 0,-1 0 0,0 0 0,-10 1 0,2 2 0,1 0 0,0 1 0,0 0 0,0 1 0,0 1 0,1 0 0,0 1 0,0 0 0,-23 18 0,26-16 0,0 0 0,1 0 0,-1 1 0,2 1 0,0-1 0,0 1 0,1 1 0,0-1 0,-7 19 0,11-23 0,0 0 0,1 0 0,0 0 0,1 1 0,0-1 0,0 0 0,0 1 0,1-1 0,0 0 0,1 1 0,-1-1 0,1 0 0,1 1 0,0-1 0,0 0 0,0 0 0,1 0 0,5 11 0,1-4 0,1 0 0,0-1 0,0 0 0,1-1 0,1 0 0,0 0 0,18 11 0,104 64 0,-38-28 0,-66-39 0,-2 2 0,39 36 0,-59-51 0,-2 1 0,1-1 0,-1 1 0,0 0 0,0 0 0,-1 1 0,0 0 0,-1 0 0,0 0 0,0 0 0,-1 0 0,0 1 0,2 18 0,-4-23 0,-1-1 0,0 1 0,0 0 0,-1 0 0,1-1 0,-1 1 0,0 0 0,-1 0 0,1-1 0,-1 1 0,0-1 0,0 0 0,0 1 0,0-1 0,-5 5 0,2-3 0,0-1 0,-1 1 0,1-1 0,-1-1 0,0 1 0,0-1 0,0 0 0,-1-1 0,-8 4 0,-1 0 0,0-2 0,-1 0 0,1-1 0,-1-1 0,0 0 0,0-2 0,-34 0 0,32-2 0,0 0 0,1-2 0,-1-1 0,1 0 0,0-1 0,0-1 0,-25-11 0,37 14 0,0 0 0,0-1 0,0 1 0,1-1 0,-1 0 0,1-1 0,0 1 0,0-1 0,1 0 0,-1 0 0,1 0 0,0-1 0,1 0 0,-1 1 0,1-1 0,0 0 0,1-1 0,-1 1 0,1 0 0,1-1 0,-1 0 0,1 1 0,-1-14 0,2 7-273,1 0 0,1 0 0,0 1 0,6-20 0,3-5-6553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9.829"/>
    </inkml:context>
    <inkml:brush xml:id="br0">
      <inkml:brushProperty name="width" value="0.05" units="cm"/>
      <inkml:brushProperty name="height" value="0.05" units="cm"/>
    </inkml:brush>
  </inkml:definitions>
  <inkml:trace contextRef="#ctx0" brushRef="#br0">127 10 24575,'9'0'0,"-1"-1"0,1 0 0,13-4 0,-11 2 0,-44 30 0,20-17 0,0 1 0,1 0 0,0 1 0,1 0 0,1 1 0,0 0 0,1 1 0,0 0 0,1 0 0,0 1 0,2 0 0,-7 18 0,9-20 0,0 0 0,1 0 0,0 0 0,1 1 0,1-1 0,0 1 0,1-1 0,0 1 0,1 0 0,1-1 0,0 0 0,0 1 0,2-1 0,-1 0 0,8 15 0,-7-20 0,0 0 0,1 0 0,0 0 0,1-1 0,0 1 0,0-1 0,0-1 0,1 1 0,0-1 0,0 0 0,1-1 0,0 0 0,0 0 0,0-1 0,0 1 0,1-2 0,-1 1 0,19 3 0,-20-5 0,0-1 0,1 0 0,-1 0 0,1-1 0,-1 0 0,1-1 0,-1 1 0,0-1 0,1-1 0,-1 1 0,0-1 0,0-1 0,0 1 0,0-1 0,0 0 0,-1-1 0,1 1 0,-1-1 0,0-1 0,0 1 0,-1-1 0,1 0 0,9-12 0,-9 8 0,0 0 0,0-1 0,-1 0 0,-1 0 0,1 0 0,-2 0 0,1-1 0,-1 0 0,-1 0 0,0 0 0,0 0 0,-1 0 0,-1-19 0,-1 16 0,0 1 0,0-1 0,-1 1 0,-1-1 0,0 1 0,-1 0 0,-1 0 0,0 1 0,0-1 0,-14-20 0,13 24 34,0 1 1,-1 0-1,0 1 0,-1 0 0,1 0 0,-1 0 0,-1 1 0,1 1 0,-13-7 1,17 9-110,-1 1 1,1 0 0,0 1 0,-1-1 0,1 1-1,-1 0 1,1 0 0,-1 0 0,0 0 0,1 1-1,-1 0 1,0 0 0,1 0 0,-1 1 0,0-1-1,1 1 1,-1 0 0,1 1 0,-1-1 0,1 1-1,0 0 1,-6 3 0,-5 7-6752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0.170"/>
    </inkml:context>
    <inkml:brush xml:id="br0">
      <inkml:brushProperty name="width" value="0.05" units="cm"/>
      <inkml:brushProperty name="height" value="0.05" units="cm"/>
    </inkml:brush>
  </inkml:definitions>
  <inkml:trace contextRef="#ctx0" brushRef="#br0">0 0 24575,'21'24'0,"-19"-21"0,0 0 0,1 1 0,-1-1 0,1-1 0,0 1 0,0 0 0,0-1 0,0 1 0,0-1 0,1 0 0,-1 0 0,1 0 0,-1-1 0,1 1 0,0-1 0,5 2 0,8 0 0,0-1 0,0-1 0,0 0 0,24-2 0,68-13 0,-37 4 0,-15 5 179,-20 2-693,1-2-1,50-12 0,-70 11-6311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0.515"/>
    </inkml:context>
    <inkml:brush xml:id="br0">
      <inkml:brushProperty name="width" value="0.05" units="cm"/>
      <inkml:brushProperty name="height" value="0.05" units="cm"/>
    </inkml:brush>
  </inkml:definitions>
  <inkml:trace contextRef="#ctx0" brushRef="#br0">1 26 24575,'5'-19'0,"0"13"0,-1 12 0,-2 14 0,1 1 0,-2 27 0,0 2 0,8 79 156,13 293-1677,-21-382-5305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1.618"/>
    </inkml:context>
    <inkml:brush xml:id="br0">
      <inkml:brushProperty name="width" value="0.05" units="cm"/>
      <inkml:brushProperty name="height" value="0.05" units="cm"/>
    </inkml:brush>
  </inkml:definitions>
  <inkml:trace contextRef="#ctx0" brushRef="#br0">10 0 24575,'-5'15'0,"4"-15"0,1 1 0,-1 0 0,1 0 0,-1 0 0,1-1 0,0 1 0,-1 0 0,1 0 0,0 0 0,0 0 0,-1 0 0,1 0 0,0-1 0,0 1 0,0 0 0,0 0 0,0 0 0,1 0 0,-1 0 0,0 0 0,0 0 0,0-1 0,1 3 0,1 0 0,0 0 0,1 0 0,-1 0 0,1-1 0,-1 1 0,1 0 0,0-1 0,0 0 0,0 0 0,0 1 0,0-2 0,0 1 0,1 0 0,-1-1 0,7 3 0,7 1 0,34 5 0,-49-9 0,249 23 42,3-19-156,-187-4 12,1209-2-2404,134 2 2040,-1387-1 443,60 1 66,149 19 0,-227-19 37,-1-1 17,0 1 1,0-1-1,0 1 0,0 1 1,0-1-1,0 0 1,0 1-1,0 0 1,6 3-1,-10-4-64,0-1 0,0 0 0,0 1-1,0-1 1,1 0 0,-1 1 0,0-1 0,0 0-1,0 1 1,0-1 0,0 0 0,0 1 0,0-1-1,0 0 1,0 1 0,0-1 0,0 0 0,0 1-1,0-1 1,0 0 0,0 1 0,0-1 0,0 0-1,0 1 1,-1-1 0,1 0 0,0 1-1,0-1 1,0 0 0,-1 1 0,1-1 0,0 0-1,0 0 1,-1 1 0,1-1 0,0 0 0,0 0-1,-1 1 1,1-1 0,0 0 0,-1 0 0,1 0-1,0 0 1,-1 0 0,1 1 0,0-1 0,-1 0-1,-16 7 318,-8 0-238,19-6-113,1 0 1,0 0-1,-1 1 1,1-1-1,0 1 0,0 1 1,0-1-1,0 1 0,1-1 1,-8 6-1,12-7 1,0-1 0,0 1 0,0-1 0,0 1 0,-1-1 0,1 1 0,0-1 0,0 1 0,0-1 0,0 1 0,0-1 0,0 1 0,0-1 0,0 1 0,0-1 0,0 1 0,1-1 0,-1 1 0,0-1 0,0 1 0,0-1 0,1 1 0,-1-1 0,0 0 0,0 1 0,1-1 0,-1 1 0,1 0 0,14 15 0,-7-8 0,-4-1 0,1 1 0,-1 0 0,-1 0 0,1 0 0,-1 0 0,-1 1 0,0-1 0,2 11 0,4 73 0,-6-65 0,5 133 0,-7 1 0,-29 225 0,27-373 0,0-5 0,1-1 0,1 1 0,-1-1 0,1 0 0,1 11 0,-1-16 0,1 0 0,-1-1 0,1 1 0,0 0 0,-1 0 0,1 0 0,0-1 0,0 1 0,0 0 0,0-1 0,0 1 0,0-1 0,1 0 0,-1 1 0,0-1 0,1 0 0,-1 1 0,1-1 0,-1 0 0,1 0 0,0 0 0,-1-1 0,1 1 0,0 0 0,0-1 0,1 1 0,17 3 0,1-1 0,-1-1 0,0-1 0,35-2 0,-1 0 0,81 7 209,32 0-178,-129-6-566,-1-2 0,53-10 0,-59 5-6291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2.555"/>
    </inkml:context>
    <inkml:brush xml:id="br0">
      <inkml:brushProperty name="width" value="0.05" units="cm"/>
      <inkml:brushProperty name="height" value="0.05" units="cm"/>
    </inkml:brush>
  </inkml:definitions>
  <inkml:trace contextRef="#ctx0" brushRef="#br0">212 1707 24575,'-1'-21'0,"-2"0"0,-1 0 0,0 1 0,-9-23 0,10 34 0,3 8 0,0-1 0,0 1 0,-1-1 0,1 1 0,-1-1 0,0 1 0,1 0 0,-1-1 0,0 1 0,0 0 0,0 0 0,0-1 0,0 1 0,0 0 0,0 0 0,0 0 0,-1-1 0,1 2 0,0 0 0,1 0 0,-1 0 0,0 0 0,0 0 0,1 0 0,-1 0 0,0 0 0,1 0 0,-1 0 0,0 0 0,1 0 0,-1 1 0,0-1 0,1 0 0,-1 1 0,1-1 0,-1 0 0,0 1 0,1-1 0,-1 0 0,1 1 0,-1-1 0,1 1 0,-1 0 0,-3 4 0,0 0 0,0 1 0,1-1 0,0 1 0,0-1 0,-3 9 0,-10 34 0,-18 90 0,6-17 0,27-118 0,0 0 0,0 0 0,0 0 0,0 0 0,-1 0 0,0 0 0,-3 4 0,5-7 0,0 1 0,-1-1 0,1 0 0,0 1 0,-1-1 0,1 0 0,-1 1 0,1-1 0,0 0 0,-1 0 0,1 1 0,-1-1 0,1 0 0,-1 0 0,1 0 0,-1 0 0,1 0 0,-1 0 0,1 0 0,-1 0 0,1 0 0,-1 0 0,0 0 0,0 0 0,1-1 0,-1 1 0,0-1 0,1 1 0,-1-1 0,0 1 0,1-1 0,-1 1 0,1-1 0,-1 0 0,1 1 0,-1-1 0,1 0 0,0 0 0,-1 1 0,1-1 0,-1-1 0,-2-9 0,0 0 0,1-1 0,0 1 0,1-1 0,0 1 0,0-1 0,2-14 0,0 2 0,4-112 0,36-208 0,-24 224 0,57-335 0,40 8 0,-112 441 0,47-128 0,-41 116 0,0 0 0,2 1 0,0 1 0,0-1 0,16-16 0,-23 30 0,0-1 0,0 1 0,0 0 0,1 0 0,-1 0 0,1 1 0,0 0 0,0-1 0,0 1 0,0 0 0,0 1 0,7-3 0,-9 4 0,0-1 0,1 1 0,-1 0 0,1 0 0,-1 0 0,1 1 0,-1-1 0,1 0 0,-1 1 0,0 0 0,1-1 0,-1 1 0,0 0 0,1 0 0,-1 1 0,0-1 0,0 0 0,0 1 0,0-1 0,0 1 0,-1-1 0,1 1 0,2 3 0,3 4 0,-1 0 0,0 1 0,0 0 0,-1 0 0,0 0 0,-1 0 0,0 1 0,2 11 0,15 92 0,-20-105 0,33 415 0,-20-190 0,42 220 342,-37-361-911,3-2 0,64 164 0,-70-219-6257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4.505"/>
    </inkml:context>
    <inkml:brush xml:id="br0">
      <inkml:brushProperty name="width" value="0.05" units="cm"/>
      <inkml:brushProperty name="height" value="0.05" units="cm"/>
    </inkml:brush>
  </inkml:definitions>
  <inkml:trace contextRef="#ctx0" brushRef="#br0">110 17 24575,'-1'0'0,"0"0"0,1 0 0,-1 0 0,0 0 0,0 0 0,0 1 0,0-1 0,0 0 0,0 1 0,0-1 0,0 1 0,0-1 0,1 1 0,-1-1 0,0 1 0,0-1 0,1 1 0,-1 0 0,0 0 0,1-1 0,-1 1 0,1 0 0,-1 0 0,1-1 0,-1 1 0,1 0 0,-1 0 0,1 0 0,0 0 0,-1 0 0,1 0 0,0 0 0,0 0 0,0 0 0,0 0 0,0 0 0,0 0 0,0 0 0,0 0 0,0 0 0,1 1 0,0 8 0,1-1 0,1 0 0,4 13 0,-4-13 0,7 22 0,-1 1 0,-1-1 0,-2 2 0,-2-1 0,0 1 0,-3 65 0,-1-98 0,-3 22 0,3-21 0,0 0 0,0 0 0,0 0 0,0 0 0,0 0 0,0-1 0,-1 1 0,1 0 0,0 0 0,-1 0 0,1-1 0,0 1 0,-1 0 0,1 0 0,-1-1 0,1 1 0,-1 0 0,0-1 0,1 1 0,-2 0 0,0-2 0,1 0 0,0-1 0,0 1 0,-1-1 0,1 0 0,0 1 0,1-1 0,-1 0 0,0 1 0,0-1 0,1 0 0,-1 0 0,0-2 0,0 0 0,-41-119 0,-26-68 0,66 188 0,0-1 0,1 0 0,0 0 0,0 0 0,0-1 0,0 1 0,0 0 0,1 0 0,0-1 0,0-3 0,0 6 0,1 1 0,-1-1 0,1 1 0,0-1 0,-1 1 0,1 0 0,0-1 0,0 1 0,-1 0 0,1 0 0,0-1 0,0 1 0,1 0 0,-1 0 0,0 0 0,0 0 0,0 0 0,1 1 0,-1-1 0,0 0 0,1 1 0,-1-1 0,1 0 0,-1 1 0,1 0 0,-1-1 0,1 1 0,-1 0 0,1 0 0,1 0 0,4-1 0,0 1 0,0 0 0,0 0 0,0 0 0,-1 1 0,1 0 0,0 1 0,-1 0 0,1 0 0,-1 0 0,8 4 0,-10-7 0,-1 0 0,1 0 0,-1 0 0,1 0 0,-1-1 0,7-3 0,13-5 0,-15 8 0,1 0 0,-1 1 0,1 0 0,-1 1 0,1 0 0,0 0 0,-1 1 0,1 0 0,-1 0 0,1 1 0,-1 0 0,1 1 0,-1 0 0,12 6 0,-14-6 0,0 0 0,0 0 0,-1 1 0,1 0 0,-1 0 0,0 0 0,0 1 0,-1 0 0,1-1 0,-1 2 0,0-1 0,0 0 0,-1 1 0,0 0 0,0 0 0,0 0 0,-1 0 0,1 0 0,1 11 0,-3-14 0,-1 0 0,0 0 0,0 0 0,0 0 0,0 1 0,0-1 0,-1 0 0,1 0 0,-1 0 0,0 0 0,0 0 0,0 0 0,0 0 0,-1 0 0,1-1 0,-3 4 0,1-1 0,-1-1 0,0 0 0,0 0 0,0 0 0,0 0 0,-1-1 0,1 0 0,-8 4 0,-2 0 0,0-1 0,0 0 0,-1-1 0,0-1 0,-27 4 0,39-7 0,1-1 0,-1 0 0,1 0 0,-1 0 0,1 0 0,0 0 0,-1 0 0,1-1 0,-1 1 0,1-1 0,0 0 0,-1 0 0,1 0 0,0 0 0,-4-2 0,5 3 0,1-1 0,-1 1 0,1-1 0,-1 0 0,1 1 0,-1-1 0,1 1 0,0-1 0,-1 0 0,1 1 0,0-1 0,-1 0 0,1 1 0,0-1 0,0 0 0,0 1 0,-1-1 0,1 0 0,0 0 0,0 1 0,0-2 0,1 0 0,-1 1 0,1-1 0,-1 1 0,1-1 0,0 0 0,-1 1 0,1-1 0,0 1 0,0 0 0,0-1 0,0 1 0,0 0 0,2-2 0,2-1 0,0 0 0,1 0 0,0 0 0,-1 1 0,1-1 0,1 2 0,-1-1 0,0 1 0,1-1 0,-1 2 0,1-1 0,10 0 0,7-1 0,1 1 0,26 2 0,-28 1 0,1 1 0,33 8 0,-46-8 0,0 1 0,-1 0 0,0 1 0,1 0 0,-1 1 0,-1 0 0,14 9 0,-21-12 0,1-1 0,-1 1 0,0 0 0,0 0 0,0 0 0,0 0 0,0 0 0,-1 0 0,1 0 0,-1 1 0,1-1 0,-1 1 0,0-1 0,0 1 0,0-1 0,0 1 0,0 0 0,-1-1 0,1 1 0,-1 0 0,0-1 0,1 1 0,-1 0 0,-1 0 0,1 0 0,0-1 0,-1 1 0,1 0 0,-1-1 0,0 1 0,0 0 0,0-1 0,0 1 0,0-1 0,-2 3 0,-1 1 0,0 0 0,-1-1 0,1 1 0,-1-1 0,-1 0 0,1 0 0,0-1 0,-1 1 0,0-1 0,0-1 0,-1 1 0,-10 4 0,-1-2-136,-1-1-1,1-1 1,-1 0-1,-1-1 1,1-2-1,0 0 1,-1 0-1,1-2 0,-24-3 1,20-1-6690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3.476"/>
    </inkml:context>
    <inkml:brush xml:id="br0">
      <inkml:brushProperty name="width" value="0.05" units="cm"/>
      <inkml:brushProperty name="height" value="0.05" units="cm"/>
    </inkml:brush>
  </inkml:definitions>
  <inkml:trace contextRef="#ctx0" brushRef="#br0">71 401 24575,'-15'1'0,"11"0"0,-1-1 0,1 0 0,0 0 0,0 0 0,0 0 0,0 0 0,0-1 0,0 0 0,0 0 0,0 0 0,-7-3 0,12 1 0,7 0 0,10 0 0,-18 3 0,135-18 0,466-84 0,-581 97 0,0 0 0,-1-2 0,0 0 0,36-20 0,-47 22 0,0 0 0,0-1 0,-1 0 0,0-1 0,0 1 0,-1-1 0,0-1 0,0 1 0,0-1 0,-1 0 0,0 0 0,6-16 0,-7 16 0,-1 0 0,-1 0 0,1-1 0,-2 1 0,1 0 0,0-14 0,-2 20 0,0 1 0,0 0 0,0-1 0,0 1 0,0-1 0,-1 1 0,1 0 0,0-1 0,-1 1 0,1 0 0,-1-1 0,0 1 0,1 0 0,-1 0 0,0 0 0,0-1 0,0 1 0,0 0 0,-1-1 0,0 1 0,1 1 0,-1-1 0,0 0 0,0 1 0,0-1 0,0 1 0,1-1 0,-1 1 0,0 0 0,0 0 0,0 0 0,0 0 0,0 0 0,0 1 0,0-1 0,0 0 0,1 1 0,-4 1 0,-5 1 0,1 1 0,0 0 0,0 1 0,0 0 0,0 0 0,1 1 0,-1 0 0,2 1 0,-13 12 0,10-8 0,0 1 0,0-1 0,2 2 0,-1-1 0,-12 28 0,18-31 0,-1 0 0,1 0 0,1 0 0,0 0 0,0 0 0,1 1 0,0-1 0,0 0 0,1 1 0,1-1 0,0 1 0,0-1 0,0 0 0,5 14 0,-2-12 0,0 0 0,1 0 0,0 0 0,1-1 0,0 0 0,1 0 0,0-1 0,1 1 0,0-2 0,0 1 0,11 8 0,31 22 0,-31-24 0,0-1 0,-1 2 0,0 1 0,19 23 0,-35-37 0,0-1 0,-1 0 0,1 0 0,-1 0 0,0 1 0,1-1 0,-1 0 0,0 1 0,-1 0 0,1-1 0,0 1 0,-1-1 0,1 1 0,-1 0 0,0-1 0,0 1 0,0 4 0,-1-5 0,0 0 0,0 0 0,0 1 0,0-1 0,0 0 0,-1 0 0,1 0 0,0-1 0,-1 1 0,0 0 0,1-1 0,-1 1 0,0 0 0,0-1 0,0 0 0,0 0 0,0 1 0,0-1 0,-4 1 0,-2 1 0,0-1 0,0 1 0,0-1 0,-1-1 0,1 0 0,0 0 0,0-1 0,-16 0 0,20-1 0,1 1 0,-1-1 0,1 0 0,-1 0 0,1 0 0,-1 0 0,1-1 0,0 1 0,0-1 0,-4-2 0,5 3 0,1-1 0,-1 1 0,1-1 0,-1 1 0,1-1 0,0 1 0,0-1 0,0 0 0,0 0 0,0 1 0,0-1 0,0 0 0,1 0 0,-1 0 0,0 0 0,1 0 0,0 0 0,0 0 0,-1-3 0,2 2 0,-1-1 0,0 1 0,1-1 0,0 1 0,0-1 0,0 1 0,0-1 0,1 1 0,-1 0 0,1 0 0,0 0 0,0 0 0,5-6 0,3-2 0,22-20 0,-25 25 0,192-150 0,15-13 0,-185 143 0,44-42 0,-66 60 0,0 0 0,0-1 0,-1 0 0,0 0 0,0 0 0,7-18 0,-13 26 0,1-1 0,-1 1 0,1 0 0,-1-1 0,1 1 0,-1-1 0,0 1 0,0 0 0,0-1 0,0 1 0,0-1 0,0 1 0,0-1 0,0 1 0,0-1 0,-1 1 0,0-2 0,1 2 0,-1 0 0,0 0 0,1 0 0,-1 1 0,0-1 0,0 0 0,1 1 0,-1-1 0,0 0 0,0 1 0,0-1 0,0 1 0,0-1 0,0 1 0,0 0 0,0-1 0,0 1 0,-1 0 0,-4-1 0,0 1 0,0 0 0,1 0 0,-1 1 0,0 0 0,0 0 0,-5 1 0,-5 3 0,-1 1 0,2 0 0,-1 1 0,1 0 0,0 2 0,-26 18 0,33-21 0,1 0 0,-1 0 0,1 1 0,0 0 0,1 1 0,-1 0 0,2 0 0,-1 0 0,1 0 0,0 1 0,1 0 0,0 0 0,-4 12 0,7-16 0,0 1 0,1 0 0,0-1 0,0 1 0,0 0 0,0 0 0,1-1 0,0 1 0,0 0 0,1-1 0,-1 1 0,1-1 0,1 0 0,-1 1 0,1-1 0,0 0 0,0-1 0,0 1 0,0 0 0,7 5 0,7 8 0,1 0 0,1-2 0,29 20 0,-32-25 0,14 10 0,28 22 0,-53-39 0,0 1 0,0 0 0,0 0 0,0 0 0,-1 1 0,0 0 0,5 9 0,-8-13 0,-1-1 0,1 0 0,-1 1 0,1-1 0,-1 1 0,0-1 0,0 1 0,0-1 0,0 1 0,0-1 0,0 1 0,0-1 0,0 1 0,-1-1 0,1 1 0,0-1 0,-1 1 0,0-1 0,1 1 0,-1-1 0,0 0 0,1 1 0,-1-1 0,0 0 0,0 0 0,0 0 0,0 0 0,0 0 0,-1 0 0,1 0 0,0 0 0,0 0 0,-1 0 0,1 0 0,0-1 0,-2 1 0,-7 4 0,1-1 0,-1 0 0,-19 4 0,25-7 0,-13 3 86,-1 0-1,1-1 0,-26 1 1,36-4-229,0 0 1,0-1 0,0 0 0,0 0-1,0 0 1,0-1 0,0 0 0,1 0 0,-1 0-1,1-1 1,-11-6 0,4-1-6684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3.863"/>
    </inkml:context>
    <inkml:brush xml:id="br0">
      <inkml:brushProperty name="width" value="0.05" units="cm"/>
      <inkml:brushProperty name="height" value="0.05" units="cm"/>
    </inkml:brush>
  </inkml:definitions>
  <inkml:trace contextRef="#ctx0" brushRef="#br0">35 50 24575,'1'0'0,"-1"0"0,1 0 0,-1 0 0,1-1 0,-1 1 0,1 0 0,-1 0 0,1-1 0,-1 1 0,1 0 0,-1-1 0,0 1 0,1 0 0,-1-1 0,1 1 0,-1-1 0,0 1 0,1-1 0,-1 1 0,0-1 0,0 1 0,1-1 0,-1 1 0,0-1 0,0 1 0,0-1 0,0 1 0,0-1 0,0 1 0,1-1 0,-1 1 0,-1-2 0,-2-3 0,-7 13 0,6-2 0,0 1 0,0 0 0,0 0 0,1 0 0,1 0 0,-1 0 0,1 1 0,0 0 0,1-1 0,-1 1 0,2 0 0,-1-1 0,1 11 0,1-3 0,0 0 0,1 0 0,0-1 0,1 1 0,1-1 0,6 16 0,-6-20 0,1 0 0,0 0 0,1 0 0,0-1 0,0 0 0,1 0 0,1-1 0,-1 0 0,1 0 0,0-1 0,11 8 0,-16-13 0,1 1 0,0-1 0,0 0 0,0 0 0,0 0 0,0 0 0,0-1 0,0 1 0,1-1 0,-1 0 0,1 0 0,-1-1 0,0 0 0,1 1 0,-1-1 0,1-1 0,-1 1 0,1-1 0,-1 0 0,1 0 0,-1 0 0,0 0 0,0-1 0,1 0 0,-1 0 0,0 0 0,-1 0 0,1 0 0,7-6 0,-7 4 0,0 0 0,0 0 0,0 0 0,-1 0 0,1 0 0,-1-1 0,0 1 0,0-1 0,-1 0 0,1 0 0,-1 0 0,0 0 0,0 0 0,-1-1 0,2-6 0,-3 4 0,1 1 0,-1 0 0,-1-1 0,1 1 0,-1-1 0,-1 1 0,1 0 0,-1 0 0,0 0 0,-5-9 0,-1-1 0,-1 0 0,-1 1 0,-1 0 0,0 1 0,-1 0 0,0 1 0,-2 0 0,-15-13 0,-19-9 0,44 34 0,0-1 0,0 1 0,0 0 0,-1 0 0,1 0 0,-1 0 0,1 1 0,-1 0 0,0 0 0,-4-1 0,8 2-23,1 0 0,0 0 0,-1 0 0,1 0 0,0 0-1,0 0 1,-1 0 0,1 0 0,0-1 0,-1 1 0,1 0 0,0 0-1,0 0 1,-1 0 0,1 0 0,0 1 0,-1-1 0,1 0 0,0 0-1,0 0 1,-1 0 0,1 0 0,0 0 0,0 0 0,-1 1 0,1-1-1,0 0 1,0 0 0,-1 0 0,1 0 0,0 1 0,0-1 0,0 0-1,-1 0 1,1 1 0,0-1 0,0 0 0,0 0 0,0 1 0,0-1 0,-1 0-1,1 0 1,0 1 0,0-1 0,0 0 0,0 1 0,0-1 0,0 0-1,0 1 1,0-1 0,0 0 0,0 0 0,0 1 0,0-1 0,0 0-1,1 1 1,-1-1 0,0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4.315"/>
    </inkml:context>
    <inkml:brush xml:id="br0">
      <inkml:brushProperty name="width" value="0.05" units="cm"/>
      <inkml:brushProperty name="height" value="0.05" units="cm"/>
    </inkml:brush>
  </inkml:definitions>
  <inkml:trace contextRef="#ctx0" brushRef="#br0">151 98 24575,'2'0'0,"0"-1"0,-1 1 0,1-1 0,0 0 0,-1 1 0,1-1 0,-1 0 0,1 0 0,-1 0 0,0 0 0,1 0 0,-1 0 0,0-1 0,0 1 0,1 0 0,-1-1 0,0 1 0,0-2 0,16-29 0,-16 30 0,0 0 0,-1 0 0,1 0 0,-1 0 0,0-1 0,1 1 0,-1 0 0,0 0 0,0 0 0,0-1 0,-1 1 0,1 0 0,-1-4 0,0 5 0,1 1 0,-1-1 0,1 0 0,-1 1 0,1-1 0,-1 0 0,1 1 0,-1-1 0,0 0 0,1 1 0,-1-1 0,0 1 0,1-1 0,-1 1 0,0 0 0,0-1 0,0 1 0,1 0 0,-1-1 0,0 1 0,0 0 0,0 0 0,0 0 0,1 0 0,-1 0 0,0 0 0,0 0 0,0 0 0,0 0 0,0 0 0,1 0 0,-1 1 0,0-1 0,0 0 0,0 1 0,1-1 0,-3 1 0,-5 3 0,0 1 0,0 0 0,0 0 0,0 0 0,1 1 0,0 0 0,0 1 0,0-1 0,1 1 0,0 1 0,-9 14 0,2-2 0,2 0 0,1 1 0,-13 36 0,20-48 0,0 0 0,1-1 0,0 1 0,0 0 0,1 0 0,0 1 0,1-1 0,0 0 0,1 0 0,-1 0 0,2 0 0,2 10 0,-3-14 0,1 0 0,0 0 0,1 0 0,-1 0 0,1 0 0,0 0 0,0-1 0,1 1 0,-1-1 0,1 0 0,0 0 0,0 0 0,0-1 0,1 1 0,-1-1 0,1 0 0,0 0 0,0-1 0,0 1 0,10 2 0,-5-2 0,0 0 0,1-1 0,-1 0 0,1-1 0,-1 0 0,1-1 0,-1 0 0,1-1 0,0 0 0,-1-1 0,0 0 0,1 0 0,-1-1 0,0 0 0,0-1 0,0 0 0,-1-1 0,1 0 0,-1-1 0,0 1 0,-1-2 0,0 1 0,0-1 0,0 0 0,0-1 0,-1 0 0,-1 0 0,1-1 0,-2 0 0,1 0 0,-1 0 0,0 0 0,-1-1 0,0 0 0,0 0 0,2-14 0,18-154 0,-26 231 189,1-25-577,0 0-1,2 0 1,5 36-1,-3-48-6437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4.659"/>
    </inkml:context>
    <inkml:brush xml:id="br0">
      <inkml:brushProperty name="width" value="0.05" units="cm"/>
      <inkml:brushProperty name="height" value="0.05" units="cm"/>
    </inkml:brush>
  </inkml:definitions>
  <inkml:trace contextRef="#ctx0" brushRef="#br0">76 121 24575,'-3'-6'0,"0"-11"0,-1-5 0,-2-5 0,-3 2 0,-3 8 0,1 10 0,1 12 0,1 9 0,1 1-8191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5.172"/>
    </inkml:context>
    <inkml:brush xml:id="br0">
      <inkml:brushProperty name="width" value="0.05" units="cm"/>
      <inkml:brushProperty name="height" value="0.05" units="cm"/>
    </inkml:brush>
  </inkml:definitions>
  <inkml:trace contextRef="#ctx0" brushRef="#br0">124 755 24575,'5'0'0,"1"0"0,0-1 0,0 1 0,0-1 0,-1 0 0,1-1 0,0 0 0,8-3 0,-13 4 0,1 0 0,-1 1 0,0-1 0,1 0 0,-1 0 0,0-1 0,0 1 0,1 0 0,-1 0 0,0 0 0,0-1 0,0 1 0,0-1 0,-1 1 0,1 0 0,0-1 0,-1 0 0,1 1 0,-1-1 0,1 1 0,-1-1 0,0 0 0,0 1 0,1-1 0,-1 1 0,0-1 0,-1 0 0,1 1 0,0-1 0,0 0 0,-1 1 0,1-1 0,-1 1 0,-1-4 0,2 3 0,-1 0 0,1 0 0,-1 1 0,0-1 0,0 0 0,0 0 0,0 1 0,0-1 0,-1 1 0,1-1 0,0 1 0,-1-1 0,1 1 0,-1 0 0,1-1 0,-1 1 0,0 0 0,1 0 0,-1 0 0,0 1 0,0-1 0,0 0 0,1 1 0,-1-1 0,0 1 0,0-1 0,0 1 0,0 0 0,0 0 0,0 0 0,0 0 0,-2 0 0,-1 1 0,1 0 0,0 1 0,-1-1 0,1 1 0,0 0 0,0 0 0,0 0 0,0 0 0,0 1 0,0-1 0,1 1 0,-1 0 0,-2 4 0,-5 6 0,0 0 0,1 0 0,1 1 0,0 1 0,1-1 0,-8 21 0,13-28 0,0 0 0,0 1 0,1-1 0,0 1 0,1 0 0,0 0 0,0 0 0,0 0 0,1 0 0,0 0 0,1 0 0,0 0 0,0-1 0,0 1 0,4 9 0,-3-13 0,-1 0 0,1-1 0,0 1 0,0-1 0,1 1 0,-1-1 0,1 0 0,-1 0 0,1 0 0,0 0 0,0 0 0,1-1 0,-1 1 0,0-1 0,1 0 0,0 0 0,-1 0 0,1-1 0,0 1 0,0-1 0,0 0 0,0 0 0,0 0 0,0-1 0,0 1 0,0-1 0,0 0 0,0 0 0,0-1 0,0 1 0,8-2 0,-4 0 0,-1 0 0,1 0 0,-1-1 0,1 0 0,-1 0 0,0-1 0,0 0 0,0 0 0,-1-1 0,0 1 0,1-1 0,-2-1 0,1 1 0,0-1 0,7-11 0,-9 9 0,1-1 0,-1 0 0,-1 1 0,0-2 0,0 1 0,-1 0 0,0 0 0,-1-1 0,0 1 0,0-1 0,-1 1 0,-1-14 0,1 23 0,0-1 0,0 0 0,0 0 0,0 1 0,0-1 0,0 0 0,0 1 0,0-1 0,0 0 0,0 1 0,0-1 0,-1 0 0,1 1 0,0-1 0,-1 0 0,1 1 0,0-1 0,-1 1 0,1-1 0,-1 0 0,1 1 0,-1-1 0,1 1 0,-1-1 0,0 1 0,0 1 0,1-1 0,-1 0 0,1 1 0,-1-1 0,1 0 0,-1 1 0,1-1 0,-1 1 0,1-1 0,-1 1 0,1 0 0,-1-1 0,1 1 0,0-1 0,-1 1 0,1 0 0,-1 0 0,-12 36 0,11-30 0,1 0 0,0 1 0,1-1 0,0 0 0,0 1 0,1-1 0,-1 1 0,2-1 0,-1 0 0,4 11 0,-4-15 0,0 0 0,0-1 0,1 1 0,-1 0 0,1-1 0,-1 1 0,1-1 0,0 0 0,0 1 0,0-1 0,0 0 0,0 0 0,0 0 0,1-1 0,-1 1 0,0 0 0,1-1 0,0 0 0,-1 1 0,1-1 0,0 0 0,0-1 0,-1 1 0,1 0 0,0-1 0,0 1 0,0-1 0,0 0 0,5-1 0,-1 1 0,-1-2 0,-1 1 0,1-1 0,0 0 0,0 0 0,-1-1 0,1 0 0,-1 0 0,0 0 0,0 0 0,0-1 0,7-7 0,6-6 0,27-34 0,-39 43 0,10-14 0,-1 0 0,-1-1 0,-1 0 0,-1-1 0,-1-1 0,-1 0 0,11-42 0,-9 16 0,-3 0 0,6-104 0,-13 118 0,-2-1 0,-2 1 0,-1-1 0,-2 1 0,-2 0 0,-17-56 0,23 90 0,0 0 0,-1-1 0,1 1 0,-1 0 0,0 0 0,0 0 0,0 0 0,0 0 0,0 1 0,-4-5 0,5 7 0,1 0 0,-1 0 0,1-1 0,0 1 0,-1 0 0,1 0 0,-1-1 0,1 1 0,-1 0 0,1 0 0,-1 0 0,1 0 0,-1 0 0,1 0 0,-1 0 0,1 0 0,-1 0 0,1 0 0,-1 0 0,1 0 0,-1 0 0,1 0 0,-1 1 0,1-1 0,0 0 0,-1 0 0,0 1 0,0 0 0,0 0 0,-1 1 0,1-1 0,0 1 0,0-1 0,0 1 0,0-1 0,1 1 0,-1-1 0,0 1 0,1 0 0,-1 2 0,-5 23 0,1 2 0,2-1 0,0 0 0,3 44 0,0-37 0,10 281 337,1-40-2039,-11-249-5124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5.514"/>
    </inkml:context>
    <inkml:brush xml:id="br0">
      <inkml:brushProperty name="width" value="0.05" units="cm"/>
      <inkml:brushProperty name="height" value="0.05" units="cm"/>
    </inkml:brush>
  </inkml:definitions>
  <inkml:trace contextRef="#ctx0" brushRef="#br0">1 187 24575,'0'-7'0,"2"-10"0,-1 16 0,0 1 0,0-1 0,0 0 0,0 0 0,0 1 0,0-1 0,0 1 0,0-1 0,0 1 0,1-1 0,-1 1 0,0 0 0,0-1 0,0 1 0,3 0 0,69-6 0,-51 5 0,1 0 0,32-8 0,-37 5 0,-1-1 0,-1 0 0,1-2 0,25-12 0,-38 16 0,0 1 0,0-1 0,0 0 0,0 0 0,-1-1 0,1 1 0,-1-1 0,0 0 0,5-6 0,-7 7 0,0 1 0,0-1 0,1 0 0,-1 0 0,-1 0 0,1 0 0,0 0 0,-1 0 0,0 0 0,1 0 0,-1 0 0,-1 0 0,1 0 0,0 0 0,-1 0 0,-1-5 0,2 8 0,0-1 0,0 1 0,0 0 0,0 0 0,0 0 0,0 0 0,0 0 0,0 0 0,0 0 0,0 0 0,0-1 0,0 1 0,0 0 0,0 0 0,0 0 0,0 0 0,0 0 0,0 0 0,0 0 0,0 0 0,0 0 0,0-1 0,0 1 0,0 0 0,0 0 0,0 0 0,0 0 0,-1 0 0,1 0 0,0 0 0,0 0 0,0 0 0,0 0 0,0 0 0,0 0 0,0 0 0,0 0 0,0 0 0,-1 0 0,1 0 0,0 0 0,0 0 0,0 0 0,0 0 0,0 0 0,0 0 0,0 0 0,0 0 0,-1 0 0,1 0 0,0 0 0,0 0 0,0 0 0,0 0 0,-4 7 0,-2 11 0,-10 61 0,-9 121 0,25-195 10,-1 48 319,1-50-451,1 0 1,-1 0-1,1 0 0,0 1 0,-1-1 1,2 0-1,-1 0 0,0 0 1,0 0-1,1 0 0,0-1 0,0 1 1,2 3-1,7 3-6704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5.868"/>
    </inkml:context>
    <inkml:brush xml:id="br0">
      <inkml:brushProperty name="width" value="0.05" units="cm"/>
      <inkml:brushProperty name="height" value="0.05" units="cm"/>
    </inkml:brush>
  </inkml:definitions>
  <inkml:trace contextRef="#ctx0" brushRef="#br0">58 257 24575,'0'-11'0,"0"-14"0,0-11 0,0-5 0,0-1 0,0 2 0,-3 10 0,-4 8 0,-3 12 0,-4 11 0,1 7 0,2 3-8191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6.460"/>
    </inkml:context>
    <inkml:brush xml:id="br0">
      <inkml:brushProperty name="width" value="0.05" units="cm"/>
      <inkml:brushProperty name="height" value="0.05" units="cm"/>
    </inkml:brush>
  </inkml:definitions>
  <inkml:trace contextRef="#ctx0" brushRef="#br0">212 180 24575,'-6'-7'0,"-1"1"0,0 0 0,0 0 0,-1 0 0,0 1 0,0 1 0,0-1 0,0 1 0,-10-4 0,14 8 0,1-1 0,0 0 0,0 1 0,-1-1 0,1 1 0,0 0 0,0 0 0,-1 0 0,1 1 0,0-1 0,0 1 0,-1 0 0,1 0 0,0 0 0,0 0 0,0 0 0,0 1 0,0-1 0,0 1 0,1 0 0,-1 0 0,0 0 0,1 0 0,0 0 0,-1 1 0,1-1 0,0 1 0,-3 5 0,-1 1 0,1 0 0,1 0 0,0 1 0,0-1 0,1 1 0,0 0 0,0 0 0,1 0 0,-1 16 0,1 11 0,3 47 0,-1-72 0,1 0 0,1 0 0,0 0 0,0 0 0,1 0 0,1 0 0,0-1 0,7 15 0,-8-21 0,0 0 0,0 0 0,0 0 0,1-1 0,-1 0 0,1 1 0,0-1 0,1-1 0,-1 1 0,1-1 0,-1 1 0,1-1 0,0-1 0,0 1 0,1-1 0,-1 0 0,0 0 0,1 0 0,10 1 0,-10-2 0,0 0 0,1-1 0,-1 1 0,0-2 0,1 1 0,-1-1 0,0 0 0,0 0 0,1 0 0,-1-1 0,0 0 0,0 0 0,0-1 0,-1 0 0,1 0 0,-1 0 0,1 0 0,-1-1 0,0 0 0,0 0 0,-1 0 0,9-10 0,-8 6 0,1 0 0,-1-1 0,0 1 0,0-1 0,-1 0 0,-1-1 0,1 1 0,-2 0 0,1-1 0,-1 0 0,0 1 0,-1-1 0,-1 0 0,1-10 0,-2 3 0,-1 0 0,0 0 0,-1 0 0,-8-27 0,9 38 0,0 0 0,0 1 0,-1-1 0,0 0 0,0 1 0,0 0 0,0-1 0,-1 1 0,0 0 0,0 1 0,0-1 0,-1 1 0,1 0 0,-1 0 0,-10-6 0,13 9 0,1 0 0,0 1 0,-1-1 0,1 0 0,-1 1 0,1-1 0,-1 1 0,1-1 0,-1 1 0,1 0 0,-1 0 0,1 0 0,-1 0 0,1 0 0,-1 0 0,0 0 0,1 0 0,-1 1 0,1-1 0,-1 1 0,1-1 0,-1 1 0,1-1 0,0 1 0,-1 0 0,1 0 0,0 0 0,-1 0 0,1 0 0,0 0 0,0 0 0,0 0 0,0 0 0,0 0 0,0 1 0,0-1 0,0 0 0,1 1 0,-1-1 0,0 0 0,1 1 0,-1-1 0,1 1 0,0-1 0,-1 1 0,1-1 0,0 3 0,-1 0 0,1-1 0,-1 1 0,1 0 0,0-1 0,0 1 0,0-1 0,1 1 0,-1 0 0,1-1 0,0 1 0,0-1 0,0 1 0,0-1 0,1 0 0,-1 0 0,1 1 0,0-1 0,0 0 0,0 0 0,4 4 0,-3-5 0,0 0 0,0 0 0,0 0 0,0-1 0,1 1 0,-1-1 0,0 0 0,1 0 0,-1 0 0,1 0 0,0-1 0,-1 1 0,1-1 0,-1 0 0,1 0 0,0 0 0,-1-1 0,1 1 0,4-2 0,7-3 0,-1 0 0,0 0 0,21-13 0,-25 12 0,1 1 0,1 0 0,-1 0 0,19-4 0,-27 8 0,-1 1 0,1 0 0,-1-1 0,1 1 0,0 0 0,-1 0 0,1 1 0,-1-1 0,1 0 0,-1 1 0,0 0 0,1-1 0,-1 1 0,1 0 0,-1 0 0,0 1 0,0-1 0,0 0 0,0 1 0,0-1 0,0 1 0,0 0 0,0-1 0,2 4 0,1 2 0,-1 1 0,0-1 0,0 1 0,0 0 0,3 13 0,-3-9 0,-4-11 0,0-1 0,0 0 0,0 1 0,1-1 0,-1 0 0,0 1 0,0-1 0,0 0 0,0 1 0,0-1 0,1 0 0,-1 1 0,0-1 0,0 0 0,0 0 0,1 1 0,-1-1 0,0 0 0,1 0 0,-1 1 0,0-1 0,0 0 0,1 0 0,-1 0 0,0 0 0,1 1 0,-1-1 0,0 0 0,1 0 0,-1 0 0,0 0 0,1 0 0,-1 0 0,1 0 0,-1 0 0,0 0 0,1 0 0,-1 0 0,0 0 0,1 0 0,-1 0 0,0 0 0,1-1 0,-1 1 0,0 0 0,1 0 0,-1 0 0,0 0 0,1-1 0,-1 1 0,0 0 0,0 0 0,1-1 0,-1 1 0,0 0 0,0 0 0,1-1 0,-1 1 0,0 0 0,0-1 0,0 1 0,17-27 0,-14 21 0,40-69 0,24-37 0,-54 92 0,1 1 0,1 0 0,23-22 0,-37 40 0,0 0 0,0 0 0,1-1 0,-1 1 0,0 0 0,1 0 0,-1 0 0,1 0 0,-1 1 0,1-1 0,-1 0 0,1 1 0,0-1 0,-1 1 0,1-1 0,0 1 0,0 0 0,-1 0 0,3-1 0,-3 2 0,0 0 0,0-1 0,0 1 0,0 0 0,0-1 0,0 1 0,0 0 0,0 0 0,-1 0 0,1 0 0,0 0 0,0 0 0,-1 0 0,1 0 0,-1 0 0,1 0 0,-1 0 0,1 0 0,-1 0 0,0 1 0,0-1 0,1 0 0,-1 0 0,0 0 0,0 1 0,0-1 0,0 1 0,-1 31 0,0 0 0,-2 0 0,-2-1 0,-14 55 0,10-45 0,-10 40-1365,12-49-5461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7.685"/>
    </inkml:context>
    <inkml:brush xml:id="br0">
      <inkml:brushProperty name="width" value="0.05" units="cm"/>
      <inkml:brushProperty name="height" value="0.05" units="cm"/>
    </inkml:brush>
  </inkml:definitions>
  <inkml:trace contextRef="#ctx0" brushRef="#br0">137 246 24575,'-10'-5'0,"-1"0"0,0 1 0,0 0 0,0 1 0,0 0 0,-1 1 0,1 0 0,-1 1 0,-15 0 0,18 3 0,11 0 0,17 4 0,43 3 0,0-3 0,70-3 0,-80-3 0,3193-98-3147,-3074 83 3687,147-9 1161,-312 24-1652,24-2 379,49-7 1,-61 5-429,0 1 0,-1-1 0,34-13 0,-40 14 0,1-1 0,0 2 0,0 0 0,0 0 0,0 1 0,0 0 0,21 2 0,20-2 0,-51 1 0,0 0 0,0 0 0,-1-1 0,1 1 0,0-1 0,-1 1 0,1-1 0,0 0 0,-1 0 0,1 0 0,-1 0 0,1 0 0,1-2 0,-2 3 0,-1 0 0,0 0 0,0-1 0,1 1 0,-1 0 0,0-1 0,0 1 0,0 0 0,0 0 0,1-1 0,-1 1 0,0 0 0,0-1 0,0 1 0,0 0 0,0-1 0,0 1 0,0 0 0,0-1 0,0 1 0,0 0 0,0-1 0,0 1 0,0 0 0,0-1 0,-1 0 0,1 1 0,-1-1 0,1 0 0,-1 1 0,0-1 0,1 1 0,-1-1 0,0 1 0,0-1 0,1 1 0,-1-1 0,0 1 0,0 0 0,0-1 0,1 1 0,-3 0 0,-39-6 0,36 6 0,0 0 0,0-1 0,0 0 0,0 0 0,0 0 0,0-1 0,-10-4 0,16 6-17,-1 0-1,1 0 1,0 0 0,0 0-1,0 0 1,0 0 0,0-1-1,-1 1 1,1 0-1,0 0 1,0 0 0,0 0-1,0 0 1,0-1-1,0 1 1,0 0 0,0 0-1,0 0 1,-1-1 0,1 1-1,0 0 1,0 0-1,0 0 1,0 0 0,0-1-1,0 1 1,0 0-1,0 0 1,0 0 0,0-1-1,0 1 1,1 0 0,-1 0-1,0 0 1,0 0-1,0-1 1,0 1 0,0 0-1,0 0 1,0 0-1,0 0 1,0-1 0,1 1-1,-1 0 1,0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0.741"/>
    </inkml:context>
    <inkml:brush xml:id="br0">
      <inkml:brushProperty name="width" value="0.05" units="cm"/>
      <inkml:brushProperty name="height" value="0.05" units="cm"/>
    </inkml:brush>
  </inkml:definitions>
  <inkml:trace contextRef="#ctx0" brushRef="#br0">11 115 24575,'-2'-5'0,"1"1"0,-1 0 0,1-1 0,-1 0 0,1 1 0,1-1 0,-1 0 0,1 1 0,-1-1 0,2-9 0,-1 12 0,1-1 0,-1 0 0,1 0 0,-1 1 0,1-1 0,0 0 0,0 1 0,0-1 0,0 1 0,1-1 0,-1 1 0,1-1 0,0 1 0,-1 0 0,1 0 0,0 0 0,0 0 0,0 0 0,4-2 0,-5 3 0,0 1 0,0-1 0,0 1 0,0-1 0,0 1 0,0-1 0,0 1 0,0 0 0,1 0 0,-1-1 0,0 1 0,0 0 0,0 0 0,0 0 0,1 0 0,-1 0 0,0 1 0,0-1 0,0 0 0,0 0 0,0 1 0,3 0 0,-3 0 0,1 1 0,0-1 0,-1 0 0,1 1 0,0 0 0,-1-1 0,0 1 0,1 0 0,-1 0 0,0-1 0,2 4 0,0 4 0,0-1 0,0 1 0,0 0 0,2 17 0,0 20 0,-2 0 0,-3 0 0,-7 80 0,-37 134 0,17-112 0,19-97-1365,3-11-5461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4.987"/>
    </inkml:context>
    <inkml:brush xml:id="br0">
      <inkml:brushProperty name="width" value="0.05" units="cm"/>
      <inkml:brushProperty name="height" value="0.05" units="cm"/>
    </inkml:brush>
  </inkml:definitions>
  <inkml:trace contextRef="#ctx0" brushRef="#br0">52 291 24575,'0'-1'0,"1"1"0,-1 0 0,0-1 0,1 1 0,-1 0 0,1 0 0,-1-1 0,1 1 0,-1 0 0,1 0 0,0 0 0,-1 0 0,1 0 0,-1 0 0,1 0 0,-1 0 0,1 0 0,-1 0 0,1 0 0,-1 0 0,1 0 0,-1 0 0,1 1 0,-1-1 0,1 0 0,-1 0 0,1 1 0,-1-1 0,1 0 0,-1 0 0,0 1 0,1-1 0,-1 0 0,1 1 0,-1-1 0,0 1 0,1-1 0,-1 1 0,0-1 0,0 1 0,1-1 0,-1 0 0,0 1 0,0 0 0,13 28 0,-11-23 0,86 232 0,-85-223 0,-11-21 0,-12-22 0,-1-3 0,3 0 0,0-1 0,2-1 0,1-1 0,2 0 0,2-1 0,1 0 0,1-1 0,2 0 0,-3-51 0,10 79 0,-1 0 0,2-1 0,-1 1 0,1 0 0,1 0 0,-1-1 0,1 1 0,6-14 0,-7 19 0,0 1 0,1-1 0,-1 1 0,1 0 0,-1-1 0,1 1 0,0 0 0,0 0 0,0 0 0,0 1 0,0-1 0,1 0 0,-1 1 0,0 0 0,1-1 0,-1 1 0,1 0 0,-1 0 0,1 0 0,0 0 0,-1 1 0,1-1 0,0 1 0,-1 0 0,1 0 0,0 0 0,0 0 0,-1 0 0,6 1 0,3 2 0,0 0 0,0 0 0,0 1 0,0 1 0,-1 0 0,0 0 0,0 1 0,0 0 0,-1 1 0,0 0 0,0 1 0,8 9 0,13 14 0,45 63 0,-49-57-227,-2 1-1,-2 0 1,-2 2-1,-1 1 1,16 52-1,-28-71-6598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1.083"/>
    </inkml:context>
    <inkml:brush xml:id="br0">
      <inkml:brushProperty name="width" value="0.05" units="cm"/>
      <inkml:brushProperty name="height" value="0.05" units="cm"/>
    </inkml:brush>
  </inkml:definitions>
  <inkml:trace contextRef="#ctx0" brushRef="#br0">49 122 24575,'1'-15'0,"0"0"0,1 0 0,1 0 0,0 0 0,8-22 0,-6 27 0,-1 12 0,-1 20 0,-8 138 0,0-59 0,3-35 0,-33 590 0,13-497-1365,9-98-5461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1.409"/>
    </inkml:context>
    <inkml:brush xml:id="br0">
      <inkml:brushProperty name="width" value="0.05" units="cm"/>
      <inkml:brushProperty name="height" value="0.05" units="cm"/>
    </inkml:brush>
  </inkml:definitions>
  <inkml:trace contextRef="#ctx0" brushRef="#br0">5 0 24575,'-4'0'0,"3"0"0,8 3 0,7 4 0,11 4 0,10 6 0,11 5 0,12 9 0,9 8 0,4 8 0,2 9 0,3 6 0,1 2 0,-1 2 0,-1 1 0,-2-5 0,-5-6 0,-13-14-8191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1.754"/>
    </inkml:context>
    <inkml:brush xml:id="br0">
      <inkml:brushProperty name="width" value="0.05" units="cm"/>
      <inkml:brushProperty name="height" value="0.05" units="cm"/>
    </inkml:brush>
  </inkml:definitions>
  <inkml:trace contextRef="#ctx0" brushRef="#br0">920 13 24575,'0'-1'0,"-1"1"0,1-1 0,0 1 0,0-1 0,0 1 0,0-1 0,-1 1 0,1-1 0,0 1 0,0-1 0,-1 1 0,1-1 0,0 1 0,-1-1 0,1 1 0,-1-1 0,1 1 0,0 0 0,-1-1 0,1 1 0,-1 0 0,1-1 0,-1 1 0,1 0 0,-1 0 0,1-1 0,-1 1 0,0 0 0,1 0 0,-1 0 0,1 0 0,-1 0 0,1 0 0,-1 0 0,0 0 0,-22 3 0,-5 7 0,1 2 0,-48 29 0,-47 40 0,100-66 0,-328 253 0,201-149 0,131-104 128,12-9-294,-1-1 0,1 0 0,-1 0 0,0-1 0,0 1 1,0-2-1,0 1 0,-14 4 0,6-7-6660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3.376"/>
    </inkml:context>
    <inkml:brush xml:id="br0">
      <inkml:brushProperty name="width" value="0.05" units="cm"/>
      <inkml:brushProperty name="height" value="0.05" units="cm"/>
    </inkml:brush>
  </inkml:definitions>
  <inkml:trace contextRef="#ctx0" brushRef="#br0">471 49 24575,'0'0'0,"0"0"0,1 0 0,-1 0 0,1 0 0,-1 0 0,0 0 0,1 0 0,-1 0 0,1 0 0,-1 0 0,1 0 0,-1 0 0,0 0 0,1-1 0,-1 1 0,1 0 0,-1 0 0,0 0 0,1-1 0,-1 1 0,0 0 0,1-1 0,-1 1 0,0 0 0,0-1 0,1 1 0,-1 0 0,0-1 0,0 1 0,1 0 0,-1-1 0,0 1 0,0-1 0,0 1 0,0 0 0,0-1 0,0 1 0,0-1 0,0 1 0,0-1 0,0 1 0,0 0 0,0-1 0,0 1 0,0-1 0,0 1 0,0-1 0,0 1 0,0 0 0,-1-1 0,1 1 0,0-1 0,0 1 0,0 0 0,-1-1 0,1 1 0,0 0 0,-1-1 0,1 1 0,0 0 0,-1-1 0,-1-1 0,1-1 0,-1 1 0,0 0 0,0 0 0,0-1 0,0 1 0,-1 1 0,-2-3 0,3 3 0,-1-1 0,0 1 0,1 0 0,-1 0 0,0 0 0,0 0 0,0 1 0,0-1 0,0 1 0,0 0 0,0 0 0,0 0 0,0 0 0,0 0 0,0 1 0,0-1 0,0 1 0,0 0 0,0 0 0,1 0 0,-1 0 0,0 0 0,0 1 0,1-1 0,-5 4 0,3-1 0,0 0 0,0 1 0,1-1 0,0 1 0,0 0 0,0 0 0,0 0 0,1 0 0,0 1 0,0-1 0,0 0 0,1 1 0,-2 5 0,-6 49 0,-1 72 0,5-45 0,-64 388 0,-34-4 0,63-295 0,-57 178 0,96-351 0,0 1 0,0-1 0,0 1 0,0 0 0,0 0 0,1-1 0,0 1 0,0 5 0,0-9 0,0 1 0,0-1 0,0 1 0,0-1 0,1 1 0,-1-1 0,0 0 0,0 1 0,0-1 0,1 1 0,-1-1 0,0 0 0,0 1 0,1-1 0,-1 0 0,0 1 0,1-1 0,-1 0 0,1 0 0,-1 1 0,0-1 0,1 0 0,-1 0 0,1 0 0,-1 0 0,1 1 0,1-1 0,0 0 0,-1 0 0,1 0 0,0-1 0,0 1 0,-1 0 0,1-1 0,0 1 0,-1-1 0,4-1 0,109-52 0,17-7 0,4 11-448,3 5 0,1 7 0,2 6 0,159-15 0,582-6-2389,-268 51 2510,-105 1-866,-365-1-401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4.156"/>
    </inkml:context>
    <inkml:brush xml:id="br0">
      <inkml:brushProperty name="width" value="0.05" units="cm"/>
      <inkml:brushProperty name="height" value="0.05" units="cm"/>
    </inkml:brush>
  </inkml:definitions>
  <inkml:trace contextRef="#ctx0" brushRef="#br0">112 193 24575,'-27'-13'0,"18"9"0,0 0 0,0 0 0,0-1 0,0-1 0,1 1 0,0-1 0,-11-10 0,19 15 0,-1 1 0,1-1 0,-1 0 0,1 1 0,0-1 0,-1 1 0,1-1 0,0 0 0,-1 1 0,1-1 0,0 0 0,0 0 0,0 1 0,-1-1 0,1 0 0,0 1 0,0-1 0,0 0 0,0 0 0,0 1 0,1-1 0,-1 0 0,0 0 0,0 1 0,0-1 0,1 0 0,-1 1 0,0-1 0,1 0 0,-1 1 0,0-1 0,1 1 0,-1-1 0,1 0 0,-1 1 0,1-1 0,-1 1 0,1-1 0,-1 1 0,1 0 0,0-1 0,-1 1 0,1 0 0,0-1 0,-1 1 0,2 0 0,4-3 0,0 0 0,0 0 0,14-2 0,32-6 0,0 3 0,78-2 0,-82 7 0,837-27-3776,-630 24 2733,2059-13-4681,405 122 4805,-2173-65 757,-41-2 6026,-528-37-5316,0 0 0,0 2 0,1 0 0,-1 2 0,-39 8 0,53-8-403,0 0 1,-1 0-1,1 1 1,0 0-1,1 1 0,-1 0 1,1 0-1,0 1 1,0 0-1,1 0 1,0 1-1,0 0 1,0 0-1,1 0 0,0 1 1,-7 12-1,1 4-145,1 1 0,1 0 0,1 1 0,1 0 0,-7 46 0,-8 140 0,18-143 0,-14 159 0,-73 335 0,77-496 0,4-15 0,-2-1 0,-24 61 0,34-105 0,0-1 0,0 1 0,-1-1 0,0 1 0,0-1 0,0 0 0,-1-1 0,0 1 0,0-1 0,0 0 0,-1 0 0,-7 5 0,6-6 0,0-1 0,-1 0 0,1 0 0,-1 0 0,0-1 0,0 0 0,0 0 0,0-1 0,0 0 0,0-1 0,-8 0 0,-291-26 0,192 12 0,-844-71-3193,-5 30-1,-1760 26 1254,2548 34 2076</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4.700"/>
    </inkml:context>
    <inkml:brush xml:id="br0">
      <inkml:brushProperty name="width" value="0.05" units="cm"/>
      <inkml:brushProperty name="height" value="0.05" units="cm"/>
    </inkml:brush>
  </inkml:definitions>
  <inkml:trace contextRef="#ctx0" brushRef="#br0">201 248 24575,'-11'-23'0,"4"11"0,0-1 0,2 0 0,-1-1 0,-5-21 0,11 31 0,-1 0 0,1 1 0,-1-1 0,1 1 0,0-1 0,0 0 0,1 1 0,-1-1 0,1 1 0,0-1 0,0 1 0,0-1 0,0 1 0,0-1 0,1 1 0,0 0 0,-1 0 0,1 0 0,0 0 0,1 0 0,-1 0 0,0 1 0,5-4 0,1-1 0,1 1 0,0 1 0,0 0 0,0 0 0,1 1 0,0 0 0,0 0 0,0 1 0,0 1 0,0-1 0,17 0 0,12 0 0,65 3 0,-103 0 0,11 1 0,1 0 0,0 0 0,-1 1 0,1 1 0,-1 0 0,20 8 0,-29-10 0,0 0 0,-1 0 0,1 0 0,0 1 0,-1 0 0,1-1 0,-1 1 0,0 0 0,1 0 0,-1 0 0,0 0 0,0 1 0,0-1 0,-1 1 0,1-1 0,-1 1 0,1 0 0,-1-1 0,0 1 0,0 0 0,0 0 0,0 0 0,0 0 0,-1 0 0,0 0 0,1 0 0,-1 0 0,0 0 0,0 0 0,-1 0 0,1 0 0,-1 0 0,0 4 0,-2 2 0,-1-1 0,1 0 0,-1 0 0,0 0 0,-1 0 0,0-1 0,0 1 0,-1-1 0,-11 10 0,-9 8 0,-32 23 0,41-35 0,-127 95 0,63-49 0,-83 78 0,156-130 0,0 1 0,1 0 0,0 1 0,0-1 0,1 1 0,-7 14 0,12-21 0,0 0 0,0 0 0,0 0 0,1 0 0,-1 0 0,1 0 0,0 0 0,0 0 0,-1 0 0,1 0 0,0 0 0,1 1 0,-1-1 0,0 0 0,1 0 0,0 3 0,0-3 0,0 0 0,1 0 0,-1-1 0,1 1 0,-1 0 0,1 0 0,0-1 0,-1 1 0,1-1 0,0 1 0,0-1 0,0 0 0,0 0 0,0 0 0,1 0 0,-1 0 0,0 0 0,3 0 0,9 3 0,1-1 0,-1-1 0,1 0 0,0-1 0,-1 0 0,19-3 0,90-13 0,-118 14 0,152-33-1365,-88 15-5461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5.030"/>
    </inkml:context>
    <inkml:brush xml:id="br0">
      <inkml:brushProperty name="width" value="0.05" units="cm"/>
      <inkml:brushProperty name="height" value="0.05" units="cm"/>
    </inkml:brush>
  </inkml:definitions>
  <inkml:trace contextRef="#ctx0" brushRef="#br0">226 87 24575,'-6'-3'0,"-11"-1"0,-11-3 0,-7 0 0,-4 1 0,3-1 0,4 0 0,10 2 0,12-2 0,14 1 0,11 1 0,13 2 0,11-2 0,9 0 0,7 1 0,2 1 0,-9 1-8191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5.373"/>
    </inkml:context>
    <inkml:brush xml:id="br0">
      <inkml:brushProperty name="width" value="0.05" units="cm"/>
      <inkml:brushProperty name="height" value="0.05" units="cm"/>
    </inkml:brush>
  </inkml:definitions>
  <inkml:trace contextRef="#ctx0" brushRef="#br0">591 16 24575,'-2'-1'0,"0"-1"0,0 1 0,0 0 0,0 0 0,0 0 0,0 0 0,0 0 0,0 0 0,0 0 0,0 1 0,-1-1 0,-3 0 0,-31-1 0,24 1 0,-10 1 0,0 1 0,0 0 0,1 2 0,-1 1 0,1 0 0,0 2 0,0 0 0,1 2 0,0 0 0,0 2 0,0 0 0,2 1 0,-22 16 0,25-16 0,1 0 0,1 2 0,0 0 0,1 0 0,0 1 0,1 1 0,1 0 0,1 1 0,0 0 0,0 0 0,2 1 0,0 1 0,1-1 0,1 1 0,0 0 0,-3 23 0,8-32 0,0 0 0,0 1 0,0-1 0,2 0 0,-1 1 0,1-1 0,0 0 0,1 0 0,0 0 0,1 0 0,-1 0 0,2 0 0,6 13 0,-5-15 0,-1 0 0,1 0 0,1-1 0,-1 1 0,1-2 0,0 1 0,1-1 0,-1 1 0,1-2 0,0 1 0,0-1 0,0 0 0,1 0 0,0-1 0,11 3 0,31 6-1365,-3-5-5461</inkml:trace>
  <inkml:trace contextRef="#ctx0" brushRef="#br0" timeOffset="1">818 208 24575,'0'-1'0,"0"0"0,0 1 0,0-1 0,-1 0 0,1 1 0,0-1 0,0 1 0,0-1 0,-1 0 0,1 1 0,0-1 0,0 1 0,-1-1 0,1 0 0,-1 1 0,1-1 0,0 1 0,-1-1 0,0 0 0,1 1 0,0 0 0,-1 0 0,1 0 0,0 0 0,0 0 0,-1 0 0,1 0 0,0 0 0,-1 0 0,1 0 0,0 0 0,0 0 0,-1 0 0,1 0 0,0 0 0,0 0 0,-1 1 0,1-1 0,0 0 0,0 0 0,-1 0 0,1 0 0,0 0 0,0 1 0,0-1 0,-1 0 0,1 0 0,0 0 0,0 0 0,0 1 0,0-1 0,-1 0 0,1 0 0,0 1 0,0-1 0,0 0 0,0 0 0,0 1 0,0-1 0,0 0 0,0 0 0,0 1 0,0-1 0,0 0 0,0 0 0,0 1 0,0 0 0,-4 21 0,2 0 0,0 1 0,2-1 0,2 24 0,-1 26 0,-3-47-227,-1 0-1,-1 0 1,-2 0-1,0-1 1,-13 33-1,12-40-6598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5.716"/>
    </inkml:context>
    <inkml:brush xml:id="br0">
      <inkml:brushProperty name="width" value="0.05" units="cm"/>
      <inkml:brushProperty name="height" value="0.05" units="cm"/>
    </inkml:brush>
  </inkml:definitions>
  <inkml:trace contextRef="#ctx0" brushRef="#br0">112 423 24575,'-9'-30'0,"1"-1"0,2 1 0,1-1 0,2 0 0,1 0 0,1 0 0,4-36 0,-3 61 0,1-1 0,0 1 0,0 0 0,1-1 0,0 1 0,0 0 0,0 0 0,1 0 0,0 0 0,0 1 0,0-1 0,1 1 0,0 0 0,0 0 0,0 0 0,1 0 0,-1 1 0,1 0 0,0-1 0,1 2 0,-1-1 0,1 1 0,-1 0 0,1 0 0,0 0 0,0 1 0,0 0 0,0 0 0,1 1 0,-1-1 0,0 1 0,1 1 0,-1-1 0,1 1 0,-1 0 0,8 2 0,2 0 0,1 1 0,-1 0 0,1 1 0,-1 1 0,0 1 0,-1 0 0,1 1 0,16 10 0,-15-7 0,-1 1 0,0 0 0,-1 2 0,0-1 0,-1 2 0,22 26 0,-30-33 0,-1 0 0,0 0 0,-1 1 0,0 0 0,0 0 0,0 0 0,-1 0 0,-1 0 0,1 0 0,-1 1 0,-1-1 0,1 1 0,-1 0 0,-1 0 0,0-1 0,0 1 0,-1 0 0,0-1 0,0 1 0,-1 0 0,0-1 0,0 0 0,-1 1 0,-1-1 0,1 0 0,-1-1 0,0 1 0,-7 8 0,-2 1 0,-1 0 0,-1-1 0,-1-1 0,0 0 0,-1-1 0,0-1 0,-33 19 0,-6-1 0,-81 31 0,96-46-682,-79 21-1,84-30-6143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6.058"/>
    </inkml:context>
    <inkml:brush xml:id="br0">
      <inkml:brushProperty name="width" value="0.05" units="cm"/>
      <inkml:brushProperty name="height" value="0.05" units="cm"/>
    </inkml:brush>
  </inkml:definitions>
  <inkml:trace contextRef="#ctx0" brushRef="#br0">447 87 24575,'3'-3'0,"1"0"0,-1-1 0,-1 1 0,1-1 0,0 0 0,-1 0 0,4-8 0,-6 11 0,1 0 0,-1 0 0,0 0 0,0-1 0,0 1 0,0 0 0,0 0 0,0-1 0,-1 1 0,1 0 0,0 0 0,0 0 0,-1 0 0,1-1 0,-1 1 0,1 0 0,-1 0 0,0 0 0,1 0 0,-1 0 0,0 0 0,0 0 0,0 0 0,1 0 0,-1 1 0,0-1 0,0 0 0,0 0 0,0 1 0,0-1 0,-1 1 0,1-1 0,0 1 0,-2-1 0,-5-2 0,0 0 0,-1 0 0,0 1 0,1 0 0,-1 1 0,0 0 0,0 0 0,1 1 0,-1 0 0,0 1 0,0 0 0,-11 2 0,3 1 0,1 0 0,-1 1 0,1 1 0,0 1 0,-21 11 0,31-15 0,1 0 0,0 0 0,0 1 0,0 0 0,0 0 0,1 0 0,0 1 0,-1-1 0,1 1 0,1 0 0,-1 0 0,1 0 0,-4 9 0,5-10 0,1 1 0,0-1 0,0 1 0,0 0 0,1-1 0,-1 1 0,1 0 0,0-1 0,0 1 0,1 0 0,0 0 0,-1-1 0,1 1 0,1-1 0,-1 1 0,1-1 0,0 1 0,2 4 0,4 5 0,1 1 0,0-2 0,1 1 0,1-2 0,23 24 0,70 48 0,-78-65 0,0 1 0,-2 1 0,0 1 0,27 33 0,-48-51 0,0 0 0,0 0 0,-1 0 0,0 0 0,0 0 0,0 1 0,0-1 0,0 1 0,0 5 0,-1-8 0,-1 0 0,0 0 0,0 0 0,0 0 0,0 0 0,-1 0 0,1 0 0,0 0 0,-1 0 0,1 0 0,-1 0 0,0 0 0,0 0 0,0 0 0,0 0 0,0-1 0,0 1 0,0 0 0,0-1 0,-1 1 0,1 0 0,-1-1 0,-2 2 0,-4 3 0,0-1 0,-1 0 0,0-1 0,0 0 0,0 0 0,-1-1 0,1 0 0,-1 0 0,-13 1 0,-12 0 0,-45 1 0,43-4 171,-50-6 0,72 3-456,-1-1 1,1 0-1,0-1 1,0 0-1,-27-13 1,13 0-6542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4.898"/>
    </inkml:context>
    <inkml:brush xml:id="br0">
      <inkml:brushProperty name="width" value="0.05" units="cm"/>
      <inkml:brushProperty name="height" value="0.05" units="cm"/>
    </inkml:brush>
  </inkml:definitions>
  <inkml:trace contextRef="#ctx0" brushRef="#br0">83 120 24575,'-5'-3'0,"0"-1"0,0 1 0,0 0 0,-8-3 0,-20-13 0,32 18 0,-1 0 0,1 0 0,0 0 0,0 0 0,0-1 0,-1 1 0,1 0 0,1 0 0,-1-1 0,0 1 0,0-1 0,0 1 0,1-1 0,-1 1 0,1-1 0,-1 1 0,1-1 0,-1-1 0,1 2 0,0 0 0,1 0 0,-1 1 0,0-1 0,0 0 0,0 1 0,0-1 0,1 1 0,-1-1 0,0 0 0,0 1 0,1-1 0,-1 1 0,1-1 0,-1 0 0,0 1 0,1-1 0,-1 1 0,1-1 0,-1 1 0,1 0 0,-1-1 0,1 1 0,0 0 0,-1-1 0,1 1 0,0 0 0,0-1 0,21-4 0,-17 4 0,301-30 0,-292 30 0,-1 0 0,1 1 0,0 1 0,-1 0 0,18 5 0,-28-6 0,0 1 0,-1 0 0,1-1 0,0 1 0,-1 0 0,1 1 0,-1-1 0,1 0 0,-1 1 0,1 0 0,-1-1 0,0 1 0,0 0 0,0 0 0,0 0 0,0 0 0,0 1 0,-1-1 0,1 0 0,-1 1 0,0-1 0,1 1 0,-1 0 0,0-1 0,-1 1 0,1 0 0,0 0 0,-1-1 0,1 1 0,-1 0 0,0 5 0,-1 3 0,-1 0 0,0 0 0,0 0 0,-1-1 0,-1 1 0,0-1 0,0 0 0,-11 19 0,-56 73 0,62-89 0,-94 113 0,53-67 0,-62 95 0,106-145 0,0 1 0,1 0 0,1 0 0,-1 1 0,-4 18 0,8-26 0,1-1 0,-1 1 0,1-1 0,0 0 0,-1 1 0,1-1 0,0 1 0,1-1 0,-1 1 0,0-1 0,1 1 0,-1-1 0,1 0 0,0 1 0,0-1 0,0 0 0,0 0 0,0 1 0,0-1 0,0 0 0,1 0 0,-1 0 0,1 0 0,0-1 0,0 1 0,-1 0 0,1-1 0,0 1 0,0-1 0,0 0 0,1 1 0,1 0 0,11 3 0,0 0 0,0 0 0,0-2 0,1 0 0,-1 0 0,1-2 0,22 0 0,113-12 0,-139 10 0,27-5-682,47-13-1,-56 11-6143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5.333"/>
    </inkml:context>
    <inkml:brush xml:id="br0">
      <inkml:brushProperty name="width" value="0.05" units="cm"/>
      <inkml:brushProperty name="height" value="0.05" units="cm"/>
    </inkml:brush>
  </inkml:definitions>
  <inkml:trace contextRef="#ctx0" brushRef="#br0">31 180 24575,'-3'-6'0,"-4"-5"0,-1-3 0,1-3 0,2-1 0,4-1 0,9 1 0,8 2 0,9 2 0,4 0 0,7 2 0,4 1 0,-6 1-8191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6.402"/>
    </inkml:context>
    <inkml:brush xml:id="br0">
      <inkml:brushProperty name="width" value="0.05" units="cm"/>
      <inkml:brushProperty name="height" value="0.05" units="cm"/>
    </inkml:brush>
  </inkml:definitions>
  <inkml:trace contextRef="#ctx0" brushRef="#br0">73 126 24575,'-15'1'0,"11"0"0,1-1 0,-1 0 0,0 1 0,1-1 0,-1 0 0,0-1 0,1 1 0,-1-1 0,0 0 0,1 1 0,-1-2 0,1 1 0,-6-3 0,9 4 0,-1 0 0,1-1 0,0 1 0,0-1 0,0 1 0,0 0 0,0-1 0,0 1 0,0 0 0,0-1 0,0 1 0,0 0 0,0-1 0,0 1 0,0-1 0,0 1 0,0 0 0,0-1 0,1 1 0,-1 0 0,0-1 0,0 1 0,0 0 0,0-1 0,1 1 0,-1 0 0,0 0 0,0-1 0,1 1 0,-1 0 0,0 0 0,1-1 0,-1 1 0,0 0 0,1 0 0,-1 0 0,0 0 0,1-1 0,0 1 0,17-9 0,-16 8 0,24-10 0,1 1 0,1 1 0,44-7 0,89-6 0,-96 15 0,131-12 0,-183 16-1365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7.089"/>
    </inkml:context>
    <inkml:brush xml:id="br0">
      <inkml:brushProperty name="width" value="0.05" units="cm"/>
      <inkml:brushProperty name="height" value="0.05" units="cm"/>
    </inkml:brush>
  </inkml:definitions>
  <inkml:trace contextRef="#ctx0" brushRef="#br0">156 261 24575,'3'-4'0,"-1"1"0,0 0 0,0-1 0,0 1 0,0-1 0,-1 1 0,1-1 0,0-5 0,7-14 0,-9 23 0,0 0 0,1 0 0,-1 0 0,0 0 0,0 0 0,0 0 0,0 0 0,0 0 0,0 0 0,0 0 0,0 1 0,0-1 0,0 0 0,0 0 0,0 0 0,0 0 0,0 0 0,0 0 0,0 0 0,0 0 0,0 0 0,1 0 0,-1 0 0,0 0 0,0 0 0,0 0 0,0 0 0,0 0 0,0 0 0,0 0 0,0 0 0,0 0 0,0 0 0,0 0 0,0 0 0,0 0 0,1 0 0,-1 0 0,0 0 0,0 0 0,0 0 0,0 0 0,0 0 0,0 0 0,0-1 0,0 1 0,0 0 0,0 0 0,0 0 0,0 0 0,0 0 0,0 0 0,0 0 0,0 0 0,0 0 0,0 0 0,0 0 0,0 0 0,0 0 0,0-1 0,1 12 0,-4 14 0,-67 246 0,33-141 0,20-69 0,-30 76 0,38-125 0,5-20 0,5-25 0,20-84 0,5 0 0,64-176 0,-75 253 0,30-60 0,-38 88 0,1-1 0,-1 1 0,2 1 0,0 0 0,0 0 0,1 0 0,0 1 0,18-13 0,-23 20 0,0 0 0,0 0 0,0 0 0,1 1 0,-1 0 0,1 0 0,0 0 0,-1 1 0,1 0 0,0 0 0,0 0 0,0 1 0,0 0 0,0 0 0,-1 0 0,1 1 0,0 0 0,0 0 0,0 0 0,-1 1 0,1 0 0,-1 0 0,1 0 0,-1 1 0,0 0 0,7 4 0,0 2 0,0 1 0,0-1 0,-1 2 0,0 0 0,-1 0 0,0 1 0,-1 0 0,-1 0 0,9 17 0,0 5 0,-2 0 0,-2 1 0,-1 0 0,-1 1 0,-3 0 0,7 52 0,-8-15 0,-3 0 0,-7 94 0,-1-130-1365,0-7-5461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7.416"/>
    </inkml:context>
    <inkml:brush xml:id="br0">
      <inkml:brushProperty name="width" value="0.05" units="cm"/>
      <inkml:brushProperty name="height" value="0.05" units="cm"/>
    </inkml:brush>
  </inkml:definitions>
  <inkml:trace contextRef="#ctx0" brushRef="#br0">88 141 24575,'-6'-3'0,"-5"-7"0,-3-5 0,-3-2 0,-1-2 0,2-1 0,11 4 0,8 4 0,13 4 0,9 1 0,13 1 0,8 2 0,8 2 0,11 1 0,-7 0-8191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7.760"/>
    </inkml:context>
    <inkml:brush xml:id="br0">
      <inkml:brushProperty name="width" value="0.05" units="cm"/>
      <inkml:brushProperty name="height" value="0.05" units="cm"/>
    </inkml:brush>
  </inkml:definitions>
  <inkml:trace contextRef="#ctx0" brushRef="#br0">611 88 24575,'0'-3'0,"0"0"0,0 0 0,0 0 0,-1 1 0,1-1 0,-1 0 0,0 0 0,0 1 0,0-1 0,0 0 0,-1 1 0,1-1 0,-1 1 0,1 0 0,-1 0 0,-2-4 0,0 3 0,0 0 0,0 0 0,0 0 0,0 1 0,0-1 0,0 1 0,-1 0 0,-8-3 0,-3 1 0,0 1 0,0 0 0,0 1 0,-30 1 0,34 1 0,0 0 0,0 1 0,1 1 0,-1 0 0,0 1 0,1 0 0,-1 1 0,1 0 0,0 0 0,0 2 0,-17 10 0,21-12 0,1 2 0,-1-1 0,1 1 0,0 0 0,0 0 0,1 0 0,0 1 0,0 0 0,0 0 0,1 1 0,0-1 0,1 1 0,0 0 0,0 0 0,0 0 0,1 0 0,-2 12 0,3-7 0,0 0 0,1 0 0,0 0 0,1 0 0,1 0 0,0 0 0,1 0 0,0 0 0,1 0 0,0-1 0,1 0 0,0 0 0,1 0 0,1-1 0,-1 0 0,12 13 0,6 6 0,3 0 0,0-2 0,2-2 0,35 27 0,-56-47 0,0 1 0,-1 0 0,1 1 0,-2 0 0,1 0 0,-1 0 0,0 0 0,-1 1 0,5 11 0,-8-17 0,-1 0 0,0 1 0,0-1 0,0 0 0,0 0 0,-1 1 0,1-1 0,-1 0 0,0 1 0,0-1 0,0 1 0,0-1 0,-1 0 0,1 1 0,-1-1 0,0 0 0,0 0 0,0 1 0,0-1 0,-1 0 0,1 0 0,-1 0 0,0 0 0,0-1 0,0 1 0,0 0 0,0-1 0,0 1 0,-1-1 0,0 0 0,-3 3 0,0-2 0,0 1 0,0-1 0,-1 0 0,1-1 0,-1 1 0,0-1 0,0-1 0,1 1 0,-1-1 0,0-1 0,0 1 0,0-1 0,0 0 0,0 0 0,0-1 0,0 0 0,0-1 0,-8-2 0,-7-2 0,0-2 0,0 0 0,1-2 0,-24-13 0,-85-64 196,68 43-1757,45 33-5265</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0.544"/>
    </inkml:context>
    <inkml:brush xml:id="br0">
      <inkml:brushProperty name="width" value="0.05" units="cm"/>
      <inkml:brushProperty name="height" value="0.05" units="cm"/>
    </inkml:brush>
  </inkml:definitions>
  <inkml:trace contextRef="#ctx0" brushRef="#br0">43 88 24575,'2'-1'0,"-1"1"0,0 0 0,0-1 0,0 1 0,1-1 0,-1 0 0,0 1 0,0-1 0,0 0 0,0 0 0,0 0 0,0 1 0,0-1 0,-1 0 0,1 0 0,0 0 0,0-1 0,0 0 0,14-25 0,-11 20 0,17-24 0,-20 30 0,-1 1 0,1-1 0,-1 1 0,1-1 0,-1 1 0,1-1 0,0 1 0,-1-1 0,1 1 0,0 0 0,-1-1 0,1 1 0,0 0 0,-1 0 0,1 0 0,0-1 0,0 1 0,1 0 0,-2 0 0,1 1 0,0-1 0,-1 1 0,1-1 0,0 0 0,-1 1 0,1-1 0,-1 1 0,1-1 0,-1 1 0,1 0 0,-1-1 0,1 1 0,-1-1 0,0 1 0,1 0 0,-1-1 0,0 1 0,0 0 0,1-1 0,-1 1 0,0 0 0,0 1 0,3 10 0,-1 1 0,-1-1 0,0 1 0,0 0 0,-2 13 0,-10 66 0,7-59 0,-101 881 0,97-853-1365,3-45-5461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0.889"/>
    </inkml:context>
    <inkml:brush xml:id="br0">
      <inkml:brushProperty name="width" value="0.05" units="cm"/>
      <inkml:brushProperty name="height" value="0.05" units="cm"/>
    </inkml:brush>
  </inkml:definitions>
  <inkml:trace contextRef="#ctx0" brushRef="#br0">99 0 24575,'-7'0'0,"0"1"0,-1-1 0,1 2 0,0-1 0,0 1 0,0 0 0,-12 5 0,17-6 0,0-1 0,1 1 0,-1 0 0,0 0 0,1 0 0,-1 0 0,1 0 0,-1 0 0,1 0 0,0 1 0,0-1 0,-1 0 0,1 1 0,0-1 0,0 1 0,0-1 0,0 1 0,1 0 0,-1-1 0,0 1 0,1 0 0,-1 0 0,1-1 0,-1 1 0,1 0 0,0 0 0,0 0 0,0-1 0,0 1 0,0 0 0,0 0 0,1 0 0,-1-1 0,0 1 0,2 3 0,1 2 0,1 0 0,0 0 0,0 0 0,0 0 0,1-1 0,0 0 0,9 9 0,48 38 0,-36-31 0,13 13 0,2-2 0,0-3 0,75 42 0,-109-68-136,1 0-1,0-1 1,0-1-1,0 1 1,0-1-1,0 0 1,0-1-1,1 0 0,9 0 1,6-3-6690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1.231"/>
    </inkml:context>
    <inkml:brush xml:id="br0">
      <inkml:brushProperty name="width" value="0.05" units="cm"/>
      <inkml:brushProperty name="height" value="0.05" units="cm"/>
    </inkml:brush>
  </inkml:definitions>
  <inkml:trace contextRef="#ctx0" brushRef="#br0">480 102 24575,'28'-28'0,"-14"13"0,1 0 0,33-25 0,-37 37 0,-12 11 0,-13 14 0,-14 10 0,-2-1 0,-1-1 0,-1-2 0,-1-1 0,-50 30 0,1-9 0,-115 51 0,161-84-1365,8-4-5461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2.584"/>
    </inkml:context>
    <inkml:brush xml:id="br0">
      <inkml:brushProperty name="width" value="0.05" units="cm"/>
      <inkml:brushProperty name="height" value="0.05" units="cm"/>
    </inkml:brush>
  </inkml:definitions>
  <inkml:trace contextRef="#ctx0" brushRef="#br0">481 239 24575,'-3'-9'0,"0"1"0,1 0 0,-1-1 0,2 1 0,-1-1 0,1-12 0,-3-7 0,3 22 0,-6-60 0,7 62 0,0 0 0,0 0 0,0 0 0,0 0 0,1 1 0,0-1 0,0 0 0,0 0 0,0 1 0,0-1 0,1 1 0,-1-1 0,1 1 0,3-4 0,-5 6 0,1 0 0,-1 1 0,1-1 0,0 1 0,-1-1 0,1 1 0,-1-1 0,1 1 0,0 0 0,-1-1 0,1 1 0,0 0 0,-1-1 0,1 1 0,0 0 0,0 0 0,-1 0 0,1 0 0,0 0 0,0-1 0,-1 1 0,1 1 0,0-1 0,0 0 0,0 0 0,1 1 0,0-1 0,-1 1 0,1 0 0,-1 0 0,1 0 0,-1 0 0,0 0 0,1 0 0,-1 0 0,2 3 0,2 3 0,0 0 0,-1 0 0,7 14 0,-2 2 0,0 0 0,-2 1 0,6 35 0,7 78 0,-16-109 0,12 158-128,-8 0 0,-7 0 0,-39 300 0,-165 541-384,81-579 520,-7 27-82,30 6-155,73-242 1290,26-233-1046,-1-1 0,1 1 1,0 0-1,1-1 0,-1 1 0,1-1 1,0 1-1,1-1 0,-1 1 1,4 7-1,-3-11-12,-1 0 0,0 0 0,1 0 0,-1-1 0,1 1 1,-1 0-1,1-1 0,0 0 0,0 1 0,0-1 0,0 0 0,0 0 0,0 0 0,0 0 1,0 0-1,0 0 0,0-1 0,0 1 0,1-1 0,-1 1 0,0-1 0,1 0 1,-1 0-1,0 0 0,0 0 0,1-1 0,-1 1 0,3-1 0,26-6-3,49-17 0,-12 3 0,47-6-281,206-22 0,125 22-281,800 40-1415,-3 65 2162,-1131-70-290,-52-4 24,268 11-257,-325-15 453,1 0 1,0 0-1,0 0 1,0-1-1,0 1 0,0-1 1,0 0-1,6-3 1,-10 4-96,0 0 1,1 0-1,-1 0 1,0 0 0,0-1-1,0 1 1,1 0-1,-1 0 1,0 0 0,0-1-1,0 1 1,0 0-1,0 0 1,1 0 0,-1-1-1,0 1 1,0 0-1,0 0 1,0 0 0,0-1-1,0 1 1,0 0 0,0 0-1,0-1 1,0 1-1,0 0 1,0 0 0,0-1-1,0 1 1,0 0-1,0 0 1,0-1 0,0 1-1,0 0 1,0 0-1,0 0 1,-1-1 0,1 1-1,0 0 1,0-1-1,-19-11 640,4 5-569,-19-8 113,1-2 0,-32-21 0,54 31-185,1-1 1,0-1-1,0 0 1,0 0-1,1-1 1,1 0-1,0-1 0,0 0 1,-8-17-1,6 6-19,0 0 0,2-1 0,1-1 0,1 1 0,1-1 0,-3-28 0,-2-148 0,10 171 0,50-1060-1046,89 5 0,-55 566 552,33 8 897,-108 478-39,2-1 0,1 1 0,2 1 0,1 1-1,20-30 1,-35 56-364,-8 6 0,-17 7 0,7-1 0,-5-2 0,-1-1 0,1-1 0,-37 2 0,-76-5 0,75-2 0,-554-1-528,-1003 16-1782,1060 28 1796,541-40 604,13-1 17,-1-1 0,0 1-1,1 0 1,-1 0-1,0 0 1,-6 3 0,28 1 1520,55-6-1087,-46 0-424,-1 0 0,44 6 0,-66-4-207,0-1 0,-1 1 0,1-1 0,-1 1 0,1 0 0,-1 0 0,1 0 0,-1 1 0,0-1 0,0 0 0,1 1 0,-1 0 0,0-1 0,2 4 0,6 9-6735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3.256"/>
    </inkml:context>
    <inkml:brush xml:id="br0">
      <inkml:brushProperty name="width" value="0.05" units="cm"/>
      <inkml:brushProperty name="height" value="0.05" units="cm"/>
    </inkml:brush>
  </inkml:definitions>
  <inkml:trace contextRef="#ctx0" brushRef="#br0">155 128 24575,'1'-3'0,"0"0"0,0 0 0,0 0 0,0 0 0,0 1 0,1-1 0,-1 0 0,1 1 0,0 0 0,-1-1 0,5-3 0,5-8 0,-8 7 0,1 2 0,-1 0 0,0-1 0,0 1 0,0-1 0,-1 0 0,0 1 0,0-1 0,1-10 0,-3 15 0,0 1 0,0-1 0,0 1 0,0-1 0,0 1 0,0 0 0,0-1 0,0 1 0,0-1 0,-1 1 0,1-1 0,0 1 0,0 0 0,-1-1 0,1 1 0,0 0 0,0-1 0,-1 1 0,1 0 0,0-1 0,-1 1 0,1 0 0,-1 0 0,1-1 0,0 1 0,-1 0 0,1 0 0,-1 0 0,1 0 0,-1 0 0,1-1 0,0 1 0,-1 0 0,1 0 0,-1 0 0,1 0 0,-1 0 0,1 0 0,-1 0 0,1 0 0,0 1 0,-1-1 0,1 0 0,-1 0 0,1 0 0,0 0 0,-1 1 0,1-1 0,-1 0 0,1 0 0,0 1 0,-1-1 0,-23 13 0,8 0 0,0 0 0,1 0 0,1 2 0,0 0 0,1 0 0,1 1 0,0 1 0,1 0 0,1 1 0,1 0 0,-15 37 0,23-50 0,-1-1 0,1 0 0,0 1 0,0-1 0,1 1 0,-1 0 0,1-1 0,0 1 0,0-1 0,1 1 0,-1 0 0,1-1 0,0 1 0,2 5 0,-1-7 0,-1 0 0,1-1 0,0 1 0,0-1 0,0 0 0,0 1 0,0-1 0,0 0 0,1 0 0,-1-1 0,0 1 0,1 0 0,0-1 0,-1 1 0,1-1 0,0 0 0,0 0 0,0 0 0,0 0 0,0-1 0,0 1 0,5-1 0,3 1 0,1-1 0,-1-1 0,0 1 0,1-2 0,-1 0 0,0 0 0,0-1 0,0-1 0,-1 1 0,21-12 0,-20 10 0,0-2 0,0 1 0,-1-1 0,0-1 0,0 0 0,-1 0 0,0-1 0,0 0 0,13-19 0,-19 23 0,0 0 0,0-1 0,0 1 0,-1-1 0,1 0 0,-1 1 0,-1-1 0,1 0 0,-1 0 0,0 0 0,-1-1 0,1 1 0,-1 0 0,0 0 0,-2-8 0,1 9 0,0 1 0,-1-1 0,1 0 0,-1 0 0,-1 1 0,1 0 0,0-1 0,-1 1 0,0 0 0,0 0 0,0 0 0,-1 1 0,1-1 0,-1 1 0,0 0 0,0 0 0,0 0 0,0 0 0,-5-2 0,0 1-273,0 0 0,0 1 0,0 0 0,-13-3 0,-6 1-6553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3.909"/>
    </inkml:context>
    <inkml:brush xml:id="br0">
      <inkml:brushProperty name="width" value="0.05" units="cm"/>
      <inkml:brushProperty name="height" value="0.05" units="cm"/>
    </inkml:brush>
  </inkml:definitions>
  <inkml:trace contextRef="#ctx0" brushRef="#br0">217 51 24575,'-12'-1'0,"1"0"0,-1-1 0,1-1 0,-15-4 0,-21-5 0,33 9 0,-1 2 0,0-1 0,-28 2 0,32 4 0,19 2 0,22 3 0,37 5-125,106 6 0,72-11-383,-175-8 365,918-6-3336,2-35 2605,-135 4 339,-833 35 562,108 2 1338,-107 4-971,-22-5-357,-1 0 0,0 0 0,1 0 0,-1 0 0,0 0 0,0 1 0,1-1 0,-1 0 0,0 0 0,0 0 0,1 0 0,-1 1 0,0-1 0,0 0 0,0 0 0,0 0 0,1 1 0,-1-1 0,0 0 0,0 0 0,0 1 0,0-1 1,0 0-1,0 0 0,1 1 0,-1-1 0,0 0 0,0 1 0,0-1 0,0 0 0,0 0 0,0 1 0,0-1 0,0 1 0,-2 0-45,1 1-1,-1-1 1,1 1 0,-1-1 0,0 1-1,0-1 1,1 0 0,-1 0-1,0 0 1,0 0 0,0 0 0,0 0-1,-3 0 1,-33 13-5360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5.678"/>
    </inkml:context>
    <inkml:brush xml:id="br0">
      <inkml:brushProperty name="width" value="0.05" units="cm"/>
      <inkml:brushProperty name="height" value="0.05" units="cm"/>
    </inkml:brush>
  </inkml:definitions>
  <inkml:trace contextRef="#ctx0" brushRef="#br0">35 282 24575,'-2'0'0,"1"-1"0,-1 1 0,1-1 0,0 0 0,-1 1 0,1-1 0,0 0 0,0 0 0,-1 0 0,1 0 0,-1-1 0,-4-3 0,9 14 0,41 86 0,11 24 0,43 136 0,-141-347 0,5 14 0,26 51 0,-72-181 0,76 183 0,1-1 0,1 0 0,1 0 0,1 0 0,1-1 0,2-34 0,1 55 0,1 0 0,-1 1 0,1-1 0,1 0 0,-1 0 0,1 0 0,0 1 0,0-1 0,1 1 0,-1-1 0,1 1 0,1 0 0,-1 0 0,1 0 0,4-4 0,-4 5 0,0 1 0,0 0 0,0 0 0,0 1 0,0-1 0,0 1 0,1 0 0,-1 0 0,1 1 0,0-1 0,-1 1 0,1 0 0,0 0 0,0 1 0,0-1 0,0 1 0,0 0 0,-1 0 0,6 2 0,0 0 0,0 0 0,-1 1 0,1 0 0,-1 1 0,0 0 0,0 0 0,0 1 0,-1 0 0,1 1 0,-1 0 0,0 0 0,-1 1 0,0 0 0,0 0 0,0 0 0,9 15 0,-11-15 0,0 0 0,-1 0 0,0 1 0,0-1 0,-1 1 0,1 0 0,-2 0 0,1 1 0,-1-1 0,-1 0 0,1 1 0,-1-1 0,-1 1 0,1-1 0,-2 1 0,1-1 0,-1 1 0,0-1 0,-5 16 0,2-16 38,0 1 0,0 0 0,-1-1 0,-1 0 0,1 0 0,-1-1 0,0 1 0,-12 9 0,1-2-607,-1-1 0,-26 17 0,1-5-6257</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4.361"/>
    </inkml:context>
    <inkml:brush xml:id="br0">
      <inkml:brushProperty name="width" value="0.05" units="cm"/>
      <inkml:brushProperty name="height" value="0.05" units="cm"/>
    </inkml:brush>
  </inkml:definitions>
  <inkml:trace contextRef="#ctx0" brushRef="#br0">158 1 24575,'-20'0'0,"0"1"0,-20 4 0,32-3 0,0-1 0,0 1 0,0 1 0,1-1 0,-1 1 0,1 1 0,-13 7 0,20-11 0,0 0 0,0 0 0,-1 0 0,1 0 0,0 0 0,0 0 0,0 1 0,-1-1 0,1 0 0,0 0 0,0 0 0,0 1 0,-1-1 0,1 0 0,0 0 0,0 0 0,0 1 0,0-1 0,0 0 0,0 0 0,-1 1 0,1-1 0,0 0 0,0 0 0,0 1 0,0-1 0,0 0 0,0 1 0,0-1 0,0 0 0,0 0 0,0 1 0,0-1 0,0 0 0,1 0 0,-1 1 0,0-1 0,0 0 0,0 0 0,0 1 0,0-1 0,0 0 0,1 0 0,-1 0 0,0 1 0,0-1 0,0 0 0,0 0 0,1 0 0,-1 1 0,0-1 0,0 0 0,1 0 0,-1 0 0,0 0 0,0 0 0,1 0 0,-1 0 0,0 1 0,0-1 0,1 0 0,-1 0 0,0 0 0,0 0 0,1 0 0,-1 0 0,0 0 0,1 0 0,-1-1 0,24 5 0,194-13 0,-121 2 0,1382-20-2416,0 91 260,-1463-62 2690,-16-2-513,0 0 1,0 0-1,0 0 0,0 0 0,0 0 0,0 0 1,0 0-1,-1 0 0,1 0 0,0 0 0,0 0 0,0 0 1,0 0-1,0 0 0,0 0 0,0 0 0,0 0 0,0 0 1,0 0-1,0 1 0,0-1 0,0 0 0,0 0 1,0 0-1,0 0 0,0 0 0,0 0 0,0 0 0,0 0 1,0 0-1,0 0 0,0 0 0,0 0 0,0 0 1,0 0-1,0 0 0,0 0 0,0 0 0,0 1 0,0-1 1,0 0-1,0 0 0,0 0 0,0 0 0,0 0 1,0 0-1,0 0 0,0 0 0,0 0 0,0 0 0,0 0 1,0 0-1,0 0 0,0 0 0,-26 4 1072,-15 0-1121,-5-2-6355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5.479"/>
    </inkml:context>
    <inkml:brush xml:id="br0">
      <inkml:brushProperty name="width" value="0.05" units="cm"/>
      <inkml:brushProperty name="height" value="0.05" units="cm"/>
    </inkml:brush>
  </inkml:definitions>
  <inkml:trace contextRef="#ctx0" brushRef="#br0">211 224 24575,'7'-1'0,"0"1"0,0-2 0,0 1 0,0-1 0,-1 0 0,1 0 0,-1-1 0,1 0 0,-1 0 0,0-1 0,0 0 0,0 0 0,8-8 0,-10 9 0,-1 0 0,0 0 0,0 0 0,0 0 0,0 0 0,0-1 0,-1 1 0,1-1 0,-1 0 0,0 0 0,-1 0 0,1 0 0,0 0 0,-1 0 0,0-1 0,0 1 0,-1 0 0,1 0 0,-1-1 0,0 1 0,0-1 0,-1-7 0,0 9 0,-1-1 0,1 1 0,-1-1 0,0 1 0,0 0 0,0 0 0,0 0 0,-1 0 0,0 0 0,1 0 0,-1 1 0,0-1 0,0 1 0,0 0 0,0 0 0,-1 0 0,1 0 0,-1 0 0,-6-1 0,-8-3 0,0 1 0,-32-6 0,42 10 0,-7-2 0,0 2 0,0-1 0,0 2 0,-1 0 0,1 1 0,-22 3 0,33-3 0,0 0 0,0 0 0,0 1 0,0-1 0,0 1 0,0 0 0,0 0 0,1 0 0,-1 1 0,1-1 0,0 1 0,-5 4 0,6-5 0,1 1 0,-1-1 0,0 1 0,1 0 0,0 0 0,-1 0 0,1 0 0,0 0 0,1 0 0,-1 0 0,0 0 0,1 0 0,0 0 0,0 0 0,0 1 0,0-1 0,0 0 0,2 5 0,-1 0 0,2 0 0,-1-1 0,1 1 0,0-1 0,1 0 0,0 0 0,0 0 0,0-1 0,1 1 0,10 10 0,8 6 0,33 25 0,-46-39 0,84 68 0,110 95 0,-191-161 0,-1 0 0,-1 1 0,0 1 0,-1 0 0,9 14 0,-17-23 0,0-1 0,0 0 0,-1 1 0,0-1 0,1 1 0,-1 0 0,0-1 0,-1 1 0,1 0 0,-1-1 0,1 1 0,-2 5 0,1-7 0,-1 0 0,1 1 0,-1-1 0,0 0 0,0 0 0,0 1 0,0-1 0,0 0 0,0 0 0,-1 0 0,1-1 0,-1 1 0,0 0 0,1 0 0,-1-1 0,0 1 0,0-1 0,0 0 0,0 1 0,0-1 0,-3 1 0,-4 2 0,-1 0 0,1-1 0,-1 0 0,1-1 0,-1 0 0,0-1 0,0 0 0,-12 0 0,-10-2 0,-39-5 0,47 2 0,0 0 0,0-2 0,1-1 0,-24-10 0,31 11 0,2-1 0,-1-1 0,1 0 0,0-1 0,1 0 0,0-1 0,-12-13 0,23 21 19,-1 0 0,1 0 0,1 0 0,-1-1 0,0 1 0,0-1 0,1 1 0,0-1 0,-1 0 0,1 1 0,0-1 0,0 0 0,1 0 0,-1 0 0,0 0 0,1 0 0,0-3 0,0 3-94,0 1 1,1 0 0,0 0 0,-1 0 0,1-1-1,0 1 1,0 0 0,0 0 0,0 0 0,0 1-1,1-1 1,-1 0 0,0 0 0,1 1 0,0-1-1,-1 0 1,1 1 0,0 0 0,0-1 0,0 1-1,0 0 1,3-2 0,14-5-6752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5.853"/>
    </inkml:context>
    <inkml:brush xml:id="br0">
      <inkml:brushProperty name="width" value="0.05" units="cm"/>
      <inkml:brushProperty name="height" value="0.05" units="cm"/>
    </inkml:brush>
  </inkml:definitions>
  <inkml:trace contextRef="#ctx0" brushRef="#br0">114 44 24575,'7'-4'0,"-2"3"0,-1-1 0,0 0 0,0-1 0,0 1 0,0-1 0,0 0 0,-1 0 0,1 0 0,5-7 0,-8 10 0,-1 0 0,0 0 0,0-1 0,0 1 0,0 0 0,0 0 0,0 0 0,1 0 0,-1-1 0,0 1 0,0 0 0,0 0 0,0 0 0,0 0 0,0-1 0,0 1 0,0 0 0,0 0 0,0 0 0,0 0 0,0-1 0,0 1 0,0 0 0,0 0 0,0 0 0,0-1 0,0 1 0,0 0 0,0 0 0,0 0 0,0 0 0,0-1 0,0 1 0,0 0 0,-1 0 0,1 0 0,0 0 0,0-1 0,0 1 0,0 0 0,0 0 0,0 0 0,-1 0 0,1 0 0,0 0 0,0-1 0,-12 3 0,-13 8 0,15-5 0,1 0 0,0 1 0,-1 0 0,2 1 0,-1 0 0,1 1 0,0-1 0,1 1 0,0 1 0,-7 9 0,10-11 0,0 0 0,0 1 0,1-1 0,0 1 0,1 0 0,-1 0 0,1 0 0,1 0 0,-1 0 0,2 0 0,-1 0 0,1 0 0,0 1 0,2 9 0,0-5 0,1 0 0,0 0 0,1-1 0,1 1 0,0-1 0,1 0 0,0-1 0,0 1 0,1-1 0,1-1 0,0 1 0,0-1 0,1-1 0,1 1 0,-1-2 0,12 9 0,-12-10 0,1 0 0,0-1 0,0 0 0,0-1 0,1 0 0,0-1 0,0 0 0,0-1 0,0 0 0,0 0 0,1-1 0,-1-1 0,1 0 0,0 0 0,-1-2 0,1 1 0,0-1 0,13-3 0,-20 2 0,0 1 0,0-1 0,0 1 0,0-1 0,0-1 0,-1 1 0,1-1 0,-1 0 0,1 0 0,-1 0 0,0 0 0,0-1 0,-1 0 0,1 0 0,-1 0 0,0 0 0,6-9 0,-6 7 0,-1-1 0,1 0 0,-1 1 0,0-1 0,-1 0 0,0 0 0,0 0 0,0 0 0,-1-1 0,0 1 0,0 0 0,-3-12 0,0 4 0,-1 1 0,0-1 0,-1 1 0,-1 0 0,0 0 0,-1 1 0,0 0 0,-1 0 0,-18-23 0,17 26 0,1 0 0,-2 1 0,1 0 0,-1 1 0,0 0 0,-1 0 0,0 1 0,0 1 0,0 0 0,-1 0 0,-23-7 0,29 12 27,0-1-1,0 2 0,0-1 0,0 1 1,0 0-1,-1 0 0,1 1 0,0-1 1,0 1-1,0 1 0,0-1 0,-8 4 1,12-4-67,1 0 0,-1-1 1,0 1-1,1 0 0,-1 0 0,0 0 1,1 1-1,-1-1 0,1 0 1,0 0-1,-1 1 0,1-1 1,0 1-1,0-1 0,0 1 1,0 0-1,0-1 0,0 1 0,1 0 1,-1 0-1,0-1 0,1 1 1,0 0-1,-1 0 0,1 0 1,0 0-1,0 0 0,0 0 1,0-1-1,0 1 0,0 0 1,1 0-1,-1 0 0,1 0 0,-1 0 1,1-1-1,0 1 0,-1 0 1,1 0-1,0-1 0,0 1 1,2 1-1,8 14-6786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6.713"/>
    </inkml:context>
    <inkml:brush xml:id="br0">
      <inkml:brushProperty name="width" value="0.05" units="cm"/>
      <inkml:brushProperty name="height" value="0.05" units="cm"/>
    </inkml:brush>
  </inkml:definitions>
  <inkml:trace contextRef="#ctx0" brushRef="#br0">17 44 24575,'-8'-17'0,"-1"0"0,9 17 0,0-1 0,0 1 0,0-1 0,1 1 0,-1-1 0,0 1 0,0-1 0,0 1 0,1 0 0,-1-1 0,0 1 0,0-1 0,1 1 0,-1 0 0,0-1 0,1 1 0,-1 0 0,1-1 0,-1 1 0,0 0 0,1 0 0,-1-1 0,1 1 0,-1 0 0,1 0 0,-1 0 0,0-1 0,1 1 0,-1 0 0,1 0 0,-1 0 0,1 0 0,-1 0 0,1 0 0,-1 0 0,1 0 0,0 0 0,16 0 0,-1 1 0,1 0 0,-1 1 0,30 7 0,-7-1 0,764 79 0,-784-86 0,-13-1 0,0 0 0,1 1 0,-1-1 0,0 1 0,0 0 0,0 1 0,0-1 0,10 5 0,-16-6 0,0 0 0,0 1 0,0-1 0,0 0 0,0 0 0,0 0 0,0 0 0,0 0 0,0 1 0,0-1 0,1 0 0,-1 0 0,0 0 0,0 0 0,0 0 0,0 1 0,0-1 0,0 0 0,0 0 0,0 0 0,0 0 0,0 1 0,-1-1 0,1 0 0,0 0 0,0 0 0,0 0 0,0 0 0,0 1 0,0-1 0,0 0 0,0 0 0,0 0 0,0 0 0,0 0 0,-1 0 0,1 1 0,0-1 0,0 0 0,0 0 0,0 0 0,0 0 0,0 0 0,-1 0 0,1 0 0,0 0 0,0 0 0,0 0 0,0 0 0,-1 0 0,1 0 0,0 0 0,0 0 0,0 0 0,-11 4 0,-45 10-1365,22-6-5461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7.056"/>
    </inkml:context>
    <inkml:brush xml:id="br0">
      <inkml:brushProperty name="width" value="0.05" units="cm"/>
      <inkml:brushProperty name="height" value="0.05" units="cm"/>
    </inkml:brush>
  </inkml:definitions>
  <inkml:trace contextRef="#ctx0" brushRef="#br0">52 54 24575,'-19'7'0,"16"-7"0,1 1 0,0-1 0,0 1 0,-1 0 0,1 0 0,0-1 0,0 2 0,0-1 0,0 0 0,0 0 0,0 1 0,0-1 0,-2 3 0,4-4 0,0 0 0,0 1 0,0-1 0,-1 0 0,1 0 0,0 0 0,0 0 0,0 0 0,0 0 0,0 1 0,0-1 0,0 0 0,0 0 0,0 0 0,0 0 0,0 0 0,0 0 0,0 0 0,0 1 0,0-1 0,1 0 0,-1 0 0,0 0 0,0 0 0,0 0 0,0 0 0,0 0 0,0 1 0,0-1 0,0 0 0,0 0 0,0 0 0,0 0 0,1 0 0,-1 0 0,0 0 0,0 0 0,0 0 0,0 0 0,0 0 0,0 0 0,0 0 0,1 0 0,-1 0 0,0 0 0,0 0 0,0 0 0,0 0 0,0 0 0,12 1 0,10-4 0,408-55 0,-381 53 0,193-10-1365,-207 14-5461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8.582"/>
    </inkml:context>
    <inkml:brush xml:id="br0">
      <inkml:brushProperty name="width" value="0.05" units="cm"/>
      <inkml:brushProperty name="height" value="0.05" units="cm"/>
    </inkml:brush>
  </inkml:definitions>
  <inkml:trace contextRef="#ctx0" brushRef="#br0">3 1964 24575,'-1'0'0,"1"0"0,0 0 0,0 1 0,0-1 0,0 0 0,0 0 0,0 0 0,0 0 0,0 0 0,0 0 0,-1 0 0,1 0 0,0 0 0,0 0 0,0 0 0,0 0 0,0 0 0,0 0 0,0 0 0,0 0 0,0 1 0,0-1 0,0 0 0,0 0 0,0 0 0,0 0 0,0 0 0,0 0 0,-1 0 0,1 0 0,0 0 0,0 1 0,0-1 0,0 0 0,0 0 0,0 0 0,0 0 0,0 0 0,1 0 0,-1 0 0,0 0 0,0 1 0,0-1 0,0 0 0,0 0 0,0 0 0,0 0 0,0 0 0,0 0 0,0 0 0,0 0 0,0 0 0,0 0 0,0 0 0,0 1 0,0-1 0,1 0 0,-1 0 0,0 0 0,10-1 0,18-5 0,-22 5 0,342-57 0,44-10 0,-278 37-54,-1-6 0,-1-4 1,-3-5-1,149-86 0,-133 56-14,-4-6 1,-3-5 0,130-124-1,55-94 68,-234 227 0,-4-3 0,62-100 0,-108 144 108,0-1 0,-3 0 0,-1-1-1,17-74 1,-32 111-108,7-18 0,0 1 0,12-22 0,10-28 0,-29 68 13,4-16 312,-3 17-375,-1-1 0,0 1 0,0-1 0,0 1 0,0 0-1,0-1 1,0 1 0,0-1 0,0 1 0,0-1 0,0 1 0,0 0 0,0-1 0,-1 1 0,1-1 0,0 1 0,0-1-1,0 1 1,0 0 0,-1-1 0,1 1 0,0 0 0,0-1 0,-1 1 0,1 0 0,0-1 0,-1 1 0,1 0-1,0 0 1,-1-1 0,1 1 0,-1 0 0,0-1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8.939"/>
    </inkml:context>
    <inkml:brush xml:id="br0">
      <inkml:brushProperty name="width" value="0.05" units="cm"/>
      <inkml:brushProperty name="height" value="0.05" units="cm"/>
    </inkml:brush>
  </inkml:definitions>
  <inkml:trace contextRef="#ctx0" brushRef="#br0">45 374 24575,'-6'0'0,"1"0"0,-1-1 0,1 1 0,-11-3 0,16 3 0,-1 0 0,1-1 0,0 1 0,-1 0 0,1 0 0,0 0 0,-1 0 0,1 0 0,0-1 0,0 1 0,-1 0 0,1 0 0,0 0 0,-1-1 0,1 1 0,0 0 0,0-1 0,0 1 0,-1 0 0,1 0 0,0-1 0,0 1 0,0 0 0,0-1 0,-1 1 0,1 0 0,0-1 0,0 1 0,0-1 0,0 1 0,0-1 0,1 0 0,-1 0 0,1 0 0,0 0 0,-1-1 0,1 1 0,0 0 0,0 0 0,0 0 0,0 0 0,0 1 0,0-1 0,0 0 0,0 0 0,2 0 0,111-64 0,9-5 0,-79 36 0,-2-2 0,67-73 0,-107 107 0,26-23 0,-28 25 0,1-1 0,0 1 0,-1-1 0,1 1 0,0 0 0,-1-1 0,1 1 0,0 0 0,0 0 0,-1-1 0,1 1 0,0 0 0,0 0 0,-1 0 0,1 0 0,0 0 0,0 0 0,0 0 0,-1 0 0,1 0 0,0 1 0,0-1 0,-1 0 0,1 0 0,0 1 0,-1-1 0,1 0 0,0 1 0,-1-1 0,1 1 0,0-1 0,-1 1 0,1-1 0,-1 1 0,1-1 0,-1 1 0,1-1 0,-1 1 0,1 0 0,0 0 0,4 13 0,0-1 0,0 1 0,-2 0 0,1 1 0,-2-1 0,1 16 0,3 12 0,13 39-682,34 96-1,-47-157-6143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0.593"/>
    </inkml:context>
    <inkml:brush xml:id="br0">
      <inkml:brushProperty name="width" value="0.05" units="cm"/>
      <inkml:brushProperty name="height" value="0.05" units="cm"/>
    </inkml:brush>
  </inkml:definitions>
  <inkml:trace contextRef="#ctx0" brushRef="#br0">2876 2957 24575,'1'-9'0,"0"-1"0,1 1 0,0 1 0,0-1 0,1 0 0,3-8 0,-3 10 0,0 0 0,0-1 0,-1 1 0,-1-1 0,1 1 0,-1-1 0,0 1 0,-1-1 0,0-11 0,-4-7 0,-1-9 0,-2-51 0,6 49 0,-2 0 0,-2 0 0,-13-52 0,-40-106 0,51 175 0,-26-75 0,-5 1 0,-87-156 0,-45-76 0,19 32 0,102 210 0,-83-110 0,61 103 0,-4 4 0,-168-152 0,197 202 0,-1 1 0,-1 3 0,-2 2 0,-1 2 0,-1 2 0,-2 3 0,-94-30 0,35 27 0,-123-12 0,29 6 0,-239-30 0,377 55 0,-40-1 0,105 9 24,-22-4 287,25 4-351,1 0 0,-1 0 1,1-1-1,-1 1 1,1 0-1,-1-1 1,1 1-1,0 0 1,-1-1-1,1 1 1,0 0-1,-1-1 1,1 1-1,0-1 1,-1 1-1,1-1 1,0 1-1,0-1 1,0 1-1,0-1 0,-1 1 1,1-1-1,0 1 1,0-1-1,0 0 1,0 1-1,0-1 1,0 1-1,0-1 1,0 1-1,1-1 1,-1 1-1,0-1 1,0 1-1,0-1 1,0 1-1,1-1 1,-1 1-1,0-1 1,1 1-1,-1-1 0,1 0 1,4-8-6787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0.954"/>
    </inkml:context>
    <inkml:brush xml:id="br0">
      <inkml:brushProperty name="width" value="0.05" units="cm"/>
      <inkml:brushProperty name="height" value="0.05" units="cm"/>
    </inkml:brush>
  </inkml:definitions>
  <inkml:trace contextRef="#ctx0" brushRef="#br0">436 13 24575,'11'-9'0,"-9"6"0,-8 6 0,-364 251 0,360-248 0,1 0 0,0 0 0,0 1 0,-11 11 0,19-17 0,0 0 0,-1 1 0,1-1 0,0 1 0,0-1 0,-1 1 0,1-1 0,0 1 0,1 0 0,-1-1 0,0 1 0,0 0 0,1 0 0,-1 0 0,1 0 0,0 0 0,-1-1 0,1 1 0,0 0 0,0 0 0,0 0 0,0 0 0,1 0 0,-1 0 0,0 0 0,1 0 0,-1-1 0,1 1 0,0 0 0,0 0 0,0-1 0,-1 1 0,3 2 0,3 3 0,0-1 0,1 0 0,-1 0 0,1-1 0,1 0 0,9 6 0,53 24 0,-43-22 0,-7-4 9,35 18 156,89 57 0,-130-74-320,0 0 0,0 1 0,-2 1 0,1 0 0,-1 1 1,-1 0-1,0 1 0,-1 0 0,0 1 0,13 28 0,-12-13-6671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2.604"/>
    </inkml:context>
    <inkml:brush xml:id="br0">
      <inkml:brushProperty name="width" value="0.05" units="cm"/>
      <inkml:brushProperty name="height" value="0.05" units="cm"/>
    </inkml:brush>
  </inkml:definitions>
  <inkml:trace contextRef="#ctx0" brushRef="#br0">2881 1 24575,'16'-1'0,"-5"1"0,0 0 0,0 1 0,18 2 0,-26-2 0,1 1 0,0-1 0,0 0 0,-1 1 0,1 0 0,-1 0 0,1 0 0,-1 0 0,0 0 0,0 1 0,0-1 0,0 1 0,5 6 0,3 8 0,0 1 0,-1 0 0,-1 1 0,-1 0 0,11 37 0,4 8 0,-4-19 0,22 88 0,-37-111 0,0 0 0,-2 0 0,0 0 0,-1 0 0,-1 1 0,-5 31 0,-4-7 0,-1-1 0,-25 66 0,-45 88 0,11-31 0,-35 86 0,70-184 0,-65 99 0,-91 96 0,128-182 0,23-35 0,-2-2 0,-69 63 0,-106 70 0,129-110 0,38-33 0,-1-2 0,-2-2 0,-1-2 0,-2-3 0,0-3 0,-2-1 0,-1-3 0,-84 18 0,-326 58 0,330-69 0,-142 50 0,184-52 0,-22 6 0,89-22 0,-1-2 0,0-1 0,0-2 0,-62 3 0,83-8 0,0 0 0,0-1 0,0 0 0,0 0 0,1-1 0,-1 0 0,0-1 0,-12-5 0,13 0-1365,5 0-5461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6.019"/>
    </inkml:context>
    <inkml:brush xml:id="br0">
      <inkml:brushProperty name="width" value="0.05" units="cm"/>
      <inkml:brushProperty name="height" value="0.05" units="cm"/>
    </inkml:brush>
  </inkml:definitions>
  <inkml:trace contextRef="#ctx0" brushRef="#br0">70 843 24575,'-70'25'0,"104"-32"0,39-14 0,-16 3 0,605-167-681,563-152-2397,12 58 1356,-1143 261 2007,-83 15-3280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2.933"/>
    </inkml:context>
    <inkml:brush xml:id="br0">
      <inkml:brushProperty name="width" value="0.05" units="cm"/>
      <inkml:brushProperty name="height" value="0.05" units="cm"/>
    </inkml:brush>
  </inkml:definitions>
  <inkml:trace contextRef="#ctx0" brushRef="#br0">333 0 24575,'-35'34'0,"-194"221"0,221-245 0,0 0 0,0 1 0,2 0 0,-1 1 0,1-1 0,1 1 0,0 1 0,1-1 0,-5 22 0,8-28 0,0 1 0,0-1 0,1 1 0,0 0 0,0-1 0,1 1 0,0 0 0,0-1 0,0 1 0,1-1 0,0 1 0,0-1 0,1 0 0,-1 0 0,2 0 0,-1 0 0,0 0 0,1-1 0,0 1 0,8 6 0,-4-3 29,1-2-1,1 0 1,-1 0-1,1 0 0,0-1 1,1-1-1,-1 0 1,1 0-1,0-1 1,0 0-1,16 2 1,5 0-598,0-2 0,59 0 0,-42-4-6257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4.583"/>
    </inkml:context>
    <inkml:brush xml:id="br0">
      <inkml:brushProperty name="width" value="0.05" units="cm"/>
      <inkml:brushProperty name="height" value="0.05" units="cm"/>
    </inkml:brush>
  </inkml:definitions>
  <inkml:trace contextRef="#ctx0" brushRef="#br0">0 1 24575,'155'5'0,"154"25"0,158 45 0,456 146-632,-828-191 619,178 82 0,-238-93 29,-1 0 1,0 2-1,-2 2 1,0 1-1,-1 1 1,-2 2-1,49 57 0,-27-12 210,75 143 0,-54-87-151,-28-53-75,70 124 0,-82-137 0,31 85 0,-51-110 0,-1 1 0,-3 1 0,5 41 0,3 120 0,-14-150 0,4 350 0,-7-268 0,1-119 0,0 1 0,-1-1 0,0 1 0,-1-1 0,-7 24 0,7-36-1365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4.971"/>
    </inkml:context>
    <inkml:brush xml:id="br0">
      <inkml:brushProperty name="width" value="0.05" units="cm"/>
      <inkml:brushProperty name="height" value="0.05" units="cm"/>
    </inkml:brush>
  </inkml:definitions>
  <inkml:trace contextRef="#ctx0" brushRef="#br0">28 0 24575,'-1'0'0,"0"0"0,-1 0 0,1 1 0,0-1 0,0 0 0,0 1 0,0-1 0,-1 1 0,1-1 0,0 1 0,0 0 0,0-1 0,0 1 0,0 0 0,1 0 0,-1 0 0,0 0 0,0-1 0,0 1 0,1 0 0,-1 0 0,0 1 0,1-1 0,-1 0 0,1 0 0,0 0 0,-1 0 0,1 0 0,0 1 0,-1 0 0,0 2 0,1-1 0,0 0 0,-1 0 0,1 1 0,0-1 0,0 0 0,1 0 0,-1 1 0,1-1 0,0 4 0,4 3 0,0 0 0,0-1 0,0 1 0,1-1 0,1 0 0,0-1 0,0 1 0,0-1 0,1-1 0,0 1 0,1-1 0,0-1 0,16 10 0,-16-11 0,1 0 0,-1 0 0,1-2 0,0 1 0,0-1 0,0 0 0,0-1 0,1 0 0,-1-1 0,1 0 0,-1-1 0,1 0 0,-1 0 0,15-3 0,-10-1 0,0-1 0,0 0 0,0-1 0,-1 0 0,26-17 0,-17 8 0,0-2 0,28-26 0,-180 153-1365,111-94-5461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0.118"/>
    </inkml:context>
    <inkml:brush xml:id="br0">
      <inkml:brushProperty name="width" value="0.05" units="cm"/>
      <inkml:brushProperty name="height" value="0.05" units="cm"/>
    </inkml:brush>
  </inkml:definitions>
  <inkml:trace contextRef="#ctx0" brushRef="#br0">102 95 24575,'-1'-2'0,"0"0"0,0 1 0,0-1 0,0 0 0,0 0 0,1 0 0,-1 0 0,0 1 0,1-1 0,0 0 0,-1 0 0,1 0 0,0 0 0,0 0 0,0 0 0,0 0 0,1 0 0,-1 0 0,0 0 0,1 0 0,0 0 0,-1 0 0,1 0 0,0 0 0,0 1 0,0-1 0,0 0 0,2-2 0,-1 1 0,0 0 0,0 0 0,0 1 0,0-1 0,1 0 0,-1 1 0,1 0 0,-1 0 0,1 0 0,0 0 0,0 0 0,0 0 0,0 1 0,0-1 0,0 1 0,4-1 0,-5 2 0,-1 0 0,1 0 0,-1 0 0,1 1 0,0-1 0,-1 0 0,1 1 0,-1-1 0,1 1 0,-1 0 0,1-1 0,-1 1 0,1 0 0,-1 0 0,0 0 0,1 0 0,-1 0 0,0 0 0,0 0 0,0 1 0,0-1 0,0 0 0,0 1 0,0-1 0,0 0 0,-1 1 0,1-1 0,0 1 0,0 2 0,2 6 0,1 1 0,-2 0 0,3 14 0,-3-14 0,16 126 0,-5 0 0,-10 276 0,-12-290 0,-40 196 0,-55 114 0,80-341 0,6-22 0,-17 132 0,35-200 0,0 1 0,-1-1 0,1 1 0,1 0 0,-1-1 0,0 1 0,1 0 0,-1-1 0,1 1 0,0-1 0,0 1 0,0-1 0,0 1 0,2 2 0,-2-3 0,1-1 0,-1 1 0,1-1 0,0 1 0,-1-1 0,1 0 0,0 0 0,0 0 0,0 0 0,-1 0 0,1 0 0,0 0 0,0-1 0,1 1 0,-1-1 0,0 0 0,0 1 0,3-1 0,24 0 0,0-1 0,-1-2 0,29-6 0,4 0 0,196-17-442,1 11-1,316 23 0,252 67-957,-5 33 453,-780-101 1021,104 9 1041,-141-15-968,-1-1 0,0 0 0,1 0 0,-1 0 0,1-1 0,-1 1 0,0-1 0,1 0 0,2-1 0,-5 2-117,-1 0 0,1-1-1,-1 1 1,0 0 0,1-1-1,-1 1 1,0 0 0,1-1 0,-1 1-1,0 0 1,1-1 0,-1 1-1,0 0 1,0-1 0,1 1-1,-1-1 1,0 1 0,0-1-1,0 1 1,0-1 0,0 1 0,1-1-1,-1 0 1,-1 0-5,1-1 0,0 1 1,-1-1-1,1 1 0,0 0 1,-1-1-1,0 1 0,1 0 0,-1 0 1,0-1-1,-1-1 0,-32-41-25,18 26 0,2-2 0,0 1 0,1-2 0,-17-37 0,19 28 0,2-1 0,1 0 0,1 0 0,2-1 0,2 0 0,-1-53 0,7 0 0,18-109 0,9 8 0,9 0 0,78-228 0,-71 296 0,5 2 0,95-158 0,-144 271 0,-1 0 0,1 1 0,-1-1 0,0 0 0,1 0 0,-1 0 0,0-1 0,-1 1 0,1 0 0,0-6 0,-1 7 0,-1 1 0,1 0 0,0 0 0,-1 0 0,1-1 0,-1 1 0,0 0 0,1 0 0,-1 0 0,0 0 0,1 0 0,-1 0 0,0 0 0,0 0 0,0 0 0,0 1 0,0-1 0,0 0 0,0 0 0,0 1 0,0-1 0,0 1 0,-1-1 0,1 1 0,0-1 0,0 1 0,0 0 0,-1 0 0,1 0 0,-3-1 0,-12 0 0,0 0 0,-1 1 0,1 1 0,0 1 0,-25 4 0,-4 1 0,-465 25-373,-2-48 0,256-1 373,-864-35 0,1052 52 0,-156 5 0,215-4 20,-25 3 231,33-4-232,-1 1 1,1-1-1,-1 0 1,1 1-1,0-1 1,-1 1-1,1-1 1,0 1-1,-1 0 1,1-1-1,0 1 1,0 0-1,-1 0 1,1 0-1,0 0 1,0 0-1,-1 2 1,3 6-1261,5-1-5585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0.584"/>
    </inkml:context>
    <inkml:brush xml:id="br0">
      <inkml:brushProperty name="width" value="0.05" units="cm"/>
      <inkml:brushProperty name="height" value="0.05" units="cm"/>
    </inkml:brush>
  </inkml:definitions>
  <inkml:trace contextRef="#ctx0" brushRef="#br0">8 9 24575,'0'-3'0,"-3"-1"0,-1 3 0,3 8 0,2 8 0,1 8 0,2 11 0,2 10 0,-1 8 0,-2 8 0,3 8 0,-1 5 0,0 1 0,1-3 0,0-4 0,-1-9 0,-2-7 0,0-12-8191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0.944"/>
    </inkml:context>
    <inkml:brush xml:id="br0">
      <inkml:brushProperty name="width" value="0.05" units="cm"/>
      <inkml:brushProperty name="height" value="0.05" units="cm"/>
    </inkml:brush>
  </inkml:definitions>
  <inkml:trace contextRef="#ctx0" brushRef="#br0">0 409 24575,'1'-1'0,"-1"-1"0,0 1 0,1 0 0,-1 0 0,1 0 0,-1 0 0,1 0 0,0 0 0,-1 0 0,1 0 0,0 0 0,0 0 0,0 0 0,-1 0 0,1 1 0,0-1 0,0 0 0,0 0 0,0 1 0,0-1 0,1 1 0,-1-1 0,0 1 0,2-1 0,32-8 0,-31 8 0,94-13 0,-69 11 0,-1-1 0,1-1 0,-1-1 0,38-14 0,-62 18 0,0 0 0,0 0 0,0 0 0,0-1 0,-1 1 0,1-1 0,-1 1 0,0-1 0,0-1 0,0 1 0,0 0 0,0-1 0,-1 1 0,0-1 0,3-4 0,-3 2 0,1-1 0,-1 1 0,-1-1 0,1 1 0,-1-1 0,0 0 0,0 0 0,-1-12 0,-3-6 0,0 0 0,-2 0 0,-1 0 0,-8-25 0,12 44 0,-14-40 0,22 111 0,9 118-349,-9 205 0,-6-329-318,0-24-6159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1.289"/>
    </inkml:context>
    <inkml:brush xml:id="br0">
      <inkml:brushProperty name="width" value="0.05" units="cm"/>
      <inkml:brushProperty name="height" value="0.05" units="cm"/>
    </inkml:brush>
  </inkml:definitions>
  <inkml:trace contextRef="#ctx0" brushRef="#br0">72 1 24575,'-3'3'0,"-1"6"0,-3 6 0,0 9 0,1 5 0,-2 8 0,2 6 0,0 7 0,3 5 0,0 1 0,-1 0 0,0 0 0,0-4 0,1-5 0,1-5 0,1-6 0,1-6 0,0-9-8191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1.631"/>
    </inkml:context>
    <inkml:brush xml:id="br0">
      <inkml:brushProperty name="width" value="0.05" units="cm"/>
      <inkml:brushProperty name="height" value="0.05" units="cm"/>
    </inkml:brush>
  </inkml:definitions>
  <inkml:trace contextRef="#ctx0" brushRef="#br0">50 276 24575,'-6'-19'0,"0"0"0,2 0 0,0 0 0,1 0 0,1-1 0,0 1 0,4-40 0,-2 55 0,1 0 0,0 0 0,0 0 0,1 0 0,-1 0 0,1 0 0,0 1 0,0-1 0,0 1 0,0-1 0,0 1 0,1 0 0,0-1 0,-1 1 0,1 1 0,0-1 0,1 0 0,-1 1 0,0 0 0,1-1 0,0 1 0,-1 1 0,1-1 0,0 0 0,0 1 0,0 0 0,0 0 0,0 0 0,0 0 0,0 1 0,0 0 0,0-1 0,0 2 0,0-1 0,0 0 0,1 1 0,-1 0 0,0 0 0,0 0 0,4 2 0,6 2 0,0 1 0,0 1 0,0 0 0,-1 1 0,0 1 0,-1 0 0,0 0 0,0 1 0,-1 1 0,0 0 0,-1 0 0,-1 1 0,1 1 0,-2-1 0,10 18 0,-8-9 0,0 0 0,-1 0 0,-1 1 0,-1 0 0,-1 0 0,0 1 0,-2-1 0,-1 1 0,0 35 0,-3-42 0,0 0 0,-2 0 0,0 0 0,0 0 0,-2 0 0,0 0 0,-1-1 0,0 0 0,-1 0 0,-1 0 0,-1-1 0,0 0 0,0 0 0,-2-1 0,1 0 0,-2-1 0,0 0 0,0 0 0,-1-1 0,0-1 0,-1 0 0,0-1 0,-1 0 0,-22 11 0,19-13-170,0 0-1,0-2 0,0 1 1,-1-2-1,0-1 0,1 0 1,-21 0-1,-6-3-6655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2.165"/>
    </inkml:context>
    <inkml:brush xml:id="br0">
      <inkml:brushProperty name="width" value="0.05" units="cm"/>
      <inkml:brushProperty name="height" value="0.05" units="cm"/>
    </inkml:brush>
  </inkml:definitions>
  <inkml:trace contextRef="#ctx0" brushRef="#br0">120 350 24575,'1'-1'0,"0"0"0,0 0 0,0 0 0,1 1 0,-1-1 0,1 0 0,-1 1 0,0-1 0,1 1 0,-1 0 0,1-1 0,-1 1 0,1 0 0,-1 0 0,1 0 0,-1 0 0,1 0 0,-1 0 0,1 1 0,-1-1 0,1 0 0,-1 1 0,1-1 0,-1 1 0,0-1 0,1 1 0,-1 0 0,0 0 0,1-1 0,-1 1 0,0 0 0,2 2 0,3 2 0,0 0 0,-1 0 0,1 1 0,-1 0 0,5 7 0,2 6 0,0 1 0,-2 0 0,0 0 0,-1 1 0,-1 0 0,-1 1 0,-1 0 0,0 0 0,-2 0 0,-1 1 0,1 36 0,-4-55 0,-1 0 0,1 0 0,-1 0 0,1 0 0,-1 0 0,-1 0 0,1 0 0,0 0 0,-1-1 0,0 1 0,0 0 0,-3 3 0,4-5 0,0-1 0,0 0 0,0 0 0,0 0 0,0 0 0,-1 0 0,1 0 0,0 0 0,-1 0 0,1-1 0,-1 1 0,1 0 0,-1-1 0,1 1 0,-1-1 0,1 0 0,-1 1 0,0-1 0,1 0 0,-1 0 0,1 0 0,-1 0 0,1 0 0,-1-1 0,0 1 0,1 0 0,-1-1 0,1 1 0,-1-1 0,1 0 0,-1 1 0,1-1 0,0 0 0,-2-1 0,-3-2 0,1 0 0,0 0 0,0 0 0,1-1 0,-1 0 0,1 0 0,0 0 0,0-1 0,0 1 0,1-1 0,0 0 0,0 0 0,-3-11 0,-2-9 0,-10-51 0,17 73 0,-6-40 0,1 1 0,2-1 0,4-79 0,1 103 0,1 1 0,1-1 0,0 1 0,2 0 0,0 0 0,1 1 0,1-1 0,1 1 0,1 1 0,20-33 0,-25 45 0,0 0 0,0 0 0,1 0 0,-1 1 0,1 0 0,0 0 0,1 0 0,-1 0 0,0 1 0,1 0 0,0 0 0,0 0 0,0 1 0,0 0 0,0 0 0,1 0 0,-1 1 0,0 0 0,1 0 0,-1 1 0,1 0 0,-1 0 0,10 2 0,-8-1 0,0 1 0,0 0 0,0 1 0,0 0 0,0 0 0,-1 0 0,0 1 0,0 0 0,0 1 0,0 0 0,0 0 0,-1 0 0,0 1 0,0 0 0,-1 0 0,0 0 0,0 1 0,5 7 0,-4-3 0,-1-1 0,0 1 0,0 0 0,-1 0 0,-1 0 0,0 0 0,0 1 0,-1 0 0,-1-1 0,0 1 0,0 0 0,-1 0 0,-1-1 0,0 1 0,-1 0 0,0-1 0,0 1 0,-7 16 0,4-15 0,-1 1 0,0-1 0,-1 0 0,-1-1 0,0 0 0,0 0 0,-1-1 0,-1 0 0,0 0 0,0-1 0,-1 0 0,-1-1 0,1-1 0,-22 13 0,-6-4 0,38-16 0,-1-1 0,1 1 0,0-1 0,0 1 0,0-1 0,-1 0 0,1 1 0,0-1 0,-1 0 0,1 0 0,0 0 0,0 0 0,-1 0 0,1 0 0,0 0 0,-1-1 0,1 1 0,0 0 0,0-1 0,0 1 0,-1-1 0,1 1 0,0-1 0,0 1 0,0-1 0,0 0 0,-2-1 0,3 1 0,-1 0 0,1 0 0,0 0 0,0 0 0,0 0 0,0 0 0,0 0 0,0 1 0,0-1 0,0 0 0,0 0 0,0 0 0,1 0 0,-1 0 0,0 0 0,1 1 0,-1-1 0,0 0 0,1 0 0,-1 0 0,1 1 0,-1-1 0,1 0 0,0 1 0,1-2 0,19-17 0,-20 18 0,10-7 0,1 0 0,0 1 0,0 1 0,1-1 0,0 2 0,0 0 0,0 1 0,0 0 0,1 1 0,0 0 0,0 1 0,0 1 0,-1 0 0,1 1 0,0 0 0,26 5 0,-29-3 0,-1 0 0,1 1 0,0 0 0,-1 1 0,0 0 0,0 1 0,0 0 0,-1 1 0,1 0 0,-1 0 0,-1 1 0,1 0 0,-1 1 0,0 0 0,-1 0 0,0 1 0,0-1 0,-1 1 0,0 1 0,0-1 0,6 18 0,-8-17 0,-1 0 0,0 1 0,0-1 0,-1 0 0,-1 1 0,0-1 0,0 1 0,-1-1 0,0 1 0,-1-1 0,0 1 0,-1-1 0,0 1 0,-1-1 0,0 0 0,0 0 0,-1 0 0,-9 16 0,5-13 0,0 0 0,-1-1 0,-1 0 0,0-1 0,0 0 0,-1 0 0,-1-1 0,0-1 0,0 0 0,0 0 0,-1-1 0,-22 9 0,12-7-68,-1-1 0,0-2-1,0 0 1,-1-1 0,0-2 0,0-1-1,-1 0 1,1-2 0,0-1 0,-1-1-1,1-1 1,0-1 0,0-2 0,0 0-1,1-2 1,0 0 0,0-2-1,0 0 1,-27-17 0,4-4-6758</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2.601"/>
    </inkml:context>
    <inkml:brush xml:id="br0">
      <inkml:brushProperty name="width" value="0.05" units="cm"/>
      <inkml:brushProperty name="height" value="0.05" units="cm"/>
    </inkml:brush>
  </inkml:definitions>
  <inkml:trace contextRef="#ctx0" brushRef="#br0">10 32 24575,'-10'-1'0,"21"0"0,2 0 0,504-27-94,-492 27 59,533 12-562,-2 24-690,-516-32-4891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7.267"/>
    </inkml:context>
    <inkml:brush xml:id="br0">
      <inkml:brushProperty name="width" value="0.05" units="cm"/>
      <inkml:brushProperty name="height" value="0.05" units="cm"/>
    </inkml:brush>
  </inkml:definitions>
  <inkml:trace contextRef="#ctx0" brushRef="#br0">570 370 24575,'2'-15'0,"0"0"0,1 0 0,1 1 0,0-1 0,1 1 0,7-15 0,-5 12 0,0 0 0,-2 0 0,0-1 0,4-24 0,-9 37 0,1 0 0,-1 0 0,0 0 0,-1 1 0,1-1 0,-1 0 0,0 0 0,0 0 0,-1 0 0,1 1 0,-1-1 0,0 1 0,0-1 0,-1 1 0,1 0 0,-1 0 0,0 0 0,0 0 0,0 0 0,-6-4 0,3 3 0,-1 0 0,0 1 0,0-1 0,0 2 0,-1-1 0,1 1 0,-1 0 0,0 1 0,0-1 0,0 2 0,0-1 0,0 1 0,0 0 0,0 1 0,0 0 0,-15 1 0,4 1 0,1 1 0,-1 1 0,1 0 0,-1 2 0,2 0 0,-21 10 0,27-11 0,0 0 0,1 2 0,0-1 0,0 1 0,1 0 0,0 1 0,0 0 0,-14 18 0,20-22 0,-1 1 0,1 0 0,0 1 0,0-1 0,0 0 0,1 1 0,0 0 0,0-1 0,1 1 0,-1 0 0,1 0 0,1 0 0,-1 0 0,1 0 0,0 0 0,0 0 0,0 0 0,1 0 0,2 9 0,1-4 0,1 0 0,0 0 0,0-1 0,1 1 0,0-1 0,1-1 0,0 1 0,0-1 0,1 0 0,0 0 0,1-1 0,10 7 0,17 12 0,69 40 0,-96-62 0,56 31 0,24 12 0,-77-40 0,0 1 0,0 0 0,-1 0 0,16 17 0,-26-25 0,0 0 0,1 1 0,-1-1 0,0 0 0,0 1 0,0-1 0,0 1 0,0-1 0,0 1 0,0-1 0,-1 1 0,1 0 0,-1-1 0,1 1 0,-1 0 0,1-1 0,-1 1 0,0 0 0,0 0 0,0-1 0,0 1 0,0 0 0,0 0 0,-1 0 0,1-1 0,-1 1 0,1 0 0,-1-1 0,1 1 0,-1 0 0,0-1 0,0 1 0,0-1 0,0 1 0,0-1 0,0 0 0,0 1 0,0-1 0,-1 0 0,-1 2 0,-5 2 0,0 1 0,0-1 0,0-1 0,-1 0 0,0 0 0,-10 3 0,-21 5 0,0-1 0,-1-2 0,0-1 0,0-3 0,0-1 0,-1-3 0,1-1 0,-1-1 0,-52-10 0,84 9 43,1 0 0,-1 0-1,0-1 1,1-1 0,0 0-1,0 0 1,-12-7 0,19 10-97,0-1 1,0 1 0,0-1-1,0 0 1,0 0 0,0 0-1,0 0 1,1 0 0,-1 0-1,1 0 1,-1 0 0,1-1-1,0 1 1,0 0 0,0-1-1,0 1 1,1-1 0,-1 0-1,0 1 1,1-1 0,0 1-1,0-1 1,0 0 0,0 1-1,0-1 1,0 0 0,1 1-1,-1-1 1,1 1 0,0-1-1,1-3 1,11-22-6773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3.022"/>
    </inkml:context>
    <inkml:brush xml:id="br0">
      <inkml:brushProperty name="width" value="0.05" units="cm"/>
      <inkml:brushProperty name="height" value="0.05" units="cm"/>
    </inkml:brush>
  </inkml:definitions>
  <inkml:trace contextRef="#ctx0" brushRef="#br0">43 2 24575,'-10'-1'0,"7"1"0,1 0 0,-1 0 0,0 0 0,1 0 0,-1 0 0,0 0 0,1 1 0,-1 0 0,-4 1 0,7-2 0,0 0 0,0 0 0,0 0 0,0 0 0,0 0 0,0 0 0,-1 0 0,1 1 0,0-1 0,0 0 0,0 0 0,0 0 0,0 0 0,0 0 0,0 0 0,0 0 0,0 1 0,0-1 0,0 0 0,0 0 0,0 0 0,0 0 0,0 0 0,0 1 0,0-1 0,0 0 0,0 0 0,0 0 0,0 0 0,0 0 0,0 1 0,0-1 0,0 0 0,0 0 0,0 0 0,0 0 0,0 0 0,0 0 0,0 0 0,0 1 0,0-1 0,0 0 0,1 0 0,-1 0 0,0 0 0,0 0 0,0 0 0,0 0 0,0 0 0,0 0 0,1 1 0,-1-1 0,0 0 0,9 4 0,16 4 0,0-2 0,1 0 0,43 2 0,-23-2 0,995 98 0,-1018-102 112,-10 0-359,-1-1 1,1-1 0,-1 0 0,1-1 0,20-3 0,-24 0-6580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6.104"/>
    </inkml:context>
    <inkml:brush xml:id="br0">
      <inkml:brushProperty name="width" value="0.05" units="cm"/>
      <inkml:brushProperty name="height" value="0.05" units="cm"/>
    </inkml:brush>
  </inkml:definitions>
  <inkml:trace contextRef="#ctx0" brushRef="#br0">3 115 24575,'-1'-24'0,"0"-24"0,1 45 0,0 1 0,0-1 0,1 0 0,-1 1 0,1-1 0,-1 1 0,1-1 0,0 0 0,0 1 0,0 0 0,1-1 0,-1 1 0,2-3 0,-2 5 0,-1-1 0,1 1 0,0-1 0,-1 1 0,1 0 0,0-1 0,-1 1 0,1 0 0,0 0 0,0-1 0,-1 1 0,1 0 0,0 0 0,0 0 0,-1 0 0,1 0 0,0 0 0,0 0 0,-1 0 0,1 0 0,0 0 0,0 1 0,-1-1 0,1 0 0,0 0 0,-1 1 0,1-1 0,0 1 0,-1-1 0,1 0 0,0 1 0,-1-1 0,1 1 0,-1-1 0,1 1 0,-1 0 0,1-1 0,-1 1 0,1-1 0,-1 1 0,0 0 0,1 0 0,17 31 0,-13-18-124,0-1 0,-1 0 0,-1 1 0,0 0 0,-1 0 0,0 0-1,-1 0 1,-1 0 0,0 0 0,-3 20 0,-3 2-6702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6.664"/>
    </inkml:context>
    <inkml:brush xml:id="br0">
      <inkml:brushProperty name="width" value="0.05" units="cm"/>
      <inkml:brushProperty name="height" value="0.05" units="cm"/>
    </inkml:brush>
  </inkml:definitions>
  <inkml:trace contextRef="#ctx0" brushRef="#br0">33 208 24575,'3'-4'0,"-1"0"0,0-1 0,0 1 0,0-1 0,0 0 0,-1 1 0,1-1 0,-1 0 0,-1 0 0,1 0 0,-1 0 0,1 0 0,-1 0 0,-1-7 0,0 3 0,1 1 0,1 0 0,2-14 0,-1 17 0,-1 0 0,1 1 0,0-1 0,0 1 0,1 0 0,-1-1 0,1 1 0,0 0 0,0 1 0,0-1 0,1 0 0,0 1 0,-1 0 0,1 0 0,0 0 0,0 0 0,1 1 0,-1-1 0,0 1 0,1 0 0,0 1 0,6-3 0,-7 3 0,0 1 0,-1-1 0,1 1 0,0-1 0,0 1 0,0 0 0,0 1 0,0-1 0,0 1 0,0-1 0,0 1 0,-1 1 0,1-1 0,0 0 0,-1 1 0,1 0 0,-1 0 0,1 0 0,-1 0 0,0 0 0,0 1 0,0-1 0,0 1 0,-1 0 0,1 0 0,-1 0 0,1 0 0,2 6 0,-3-5 0,0 0 0,0 0 0,0 0 0,-1 0 0,1 1 0,-1-1 0,0 1 0,0-1 0,-1 1 0,0-1 0,1 1 0,-2-1 0,0 9 0,0-6 0,-1 0 0,0 1 0,-1-1 0,1 0 0,-1 0 0,-1 0 0,-6 9 0,-3 3 0,-1-2 0,-1 1 0,0-2 0,-28 23 0,-10-1 0,39-28 0,0 0 0,-25 22 0,39-32 0,0 0 0,0 1 0,-1-1 0,1 0 0,0 0 0,-1 0 0,1 0 0,0 1 0,0-1 0,0 0 0,-1 0 0,1 1 0,0-1 0,0 0 0,0 0 0,-1 1 0,1-1 0,0 0 0,0 0 0,0 1 0,0-1 0,0 0 0,0 1 0,0-1 0,0 0 0,0 1 0,0-1 0,0 0 0,0 1 0,0-1 0,0 0 0,0 1 0,0-1 0,0 0 0,0 0 0,0 1 0,0-1 0,0 0 0,1 1 0,-1-1 0,0 0 0,0 0 0,0 1 0,0-1 0,1 0 0,-1 0 0,0 1 0,0-1 0,1 0 0,-1 0 0,0 0 0,0 0 0,1 1 0,-1-1 0,0 0 0,1 0 0,-1 0 0,0 0 0,1 0 0,-1 0 0,0 0 0,1 0 0,-1 0 0,0 0 0,1 0 0,26 0 0,-23 0 0,327-14-1365,-280 13-5461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7.265"/>
    </inkml:context>
    <inkml:brush xml:id="br0">
      <inkml:brushProperty name="width" value="0.05" units="cm"/>
      <inkml:brushProperty name="height" value="0.05" units="cm"/>
    </inkml:brush>
  </inkml:definitions>
  <inkml:trace contextRef="#ctx0" brushRef="#br0">185 106 24575,'0'-4'0,"0"0"0,0 0 0,1 0 0,0 0 0,-1 0 0,1 0 0,1 0 0,-1 0 0,1 1 0,-1-1 0,1 0 0,0 1 0,0 0 0,1-1 0,-1 1 0,1 0 0,0 0 0,-1 0 0,1 1 0,1-1 0,-1 1 0,0-1 0,7-3 0,-2 3 0,0-1 0,1 1 0,-1 1 0,0-1 0,1 1 0,-1 1 0,1 0 0,0 0 0,0 0 0,10 2 0,-17-1 0,0 0 0,0 0 0,0 0 0,0 0 0,0 0 0,-1 1 0,1-1 0,0 1 0,0-1 0,0 1 0,-1 0 0,1-1 0,0 1 0,-1 0 0,1 0 0,0 0 0,-1 1 0,0-1 0,1 0 0,-1 1 0,0-1 0,1 0 0,-1 1 0,0 0 0,0-1 0,1 3 0,-2-2 0,1 1 0,-1-1 0,0 1 0,0-1 0,0 1 0,0-1 0,0 1 0,-1-1 0,1 1 0,-1-1 0,0 0 0,0 1 0,1-1 0,-1 0 0,-1 0 0,1 1 0,0-1 0,0 0 0,-4 3 0,-1 2 0,1-2 0,-1 1 0,-1-1 0,-6 6 0,8-8 0,0 0 0,1 0 0,0 1 0,-1 0 0,1 0 0,1 0 0,-1 0 0,0 1 0,-4 8 0,8-12 0,0 0 0,-1-1 0,1 1 0,0 0 0,0 0 0,0 0 0,0 0 0,0-1 0,0 1 0,0 0 0,1 0 0,-1 0 0,0 0 0,0-1 0,1 1 0,-1 0 0,0 0 0,1-1 0,-1 1 0,1 0 0,-1 0 0,1-1 0,-1 1 0,1 0 0,-1-1 0,1 1 0,0-1 0,-1 1 0,1-1 0,0 1 0,0-1 0,-1 0 0,2 1 0,30 12 0,-27-12 0,30 10 0,-23-8 0,0 0 0,-1 1 0,0 0 0,1 1 0,-1 0 0,-1 0 0,18 13 0,-27-17 0,1 0 0,-1 0 0,0 0 0,0 0 0,0 1 0,0-1 0,0 0 0,0 0 0,0 1 0,-1-1 0,1 1 0,0-1 0,-1 0 0,1 1 0,-1-1 0,1 1 0,-1 0 0,0 2 0,0-3 0,0 0 0,0 1 0,-1-1 0,1 0 0,-1 0 0,1 1 0,-1-1 0,1 0 0,-1 0 0,0 0 0,0 0 0,1 1 0,-1-1 0,0-1 0,0 1 0,0 0 0,-2 1 0,-2 2 0,0-1 0,-1 0 0,1 0 0,-1-1 0,1 0 0,-1 0 0,0 0 0,-8 1 0,-20 2-136,0-2-1,0-1 1,0-2-1,-1-1 1,1-2-1,0-1 1,0-1-1,1-2 0,-34-12 1,19 2-6690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7.607"/>
    </inkml:context>
    <inkml:brush xml:id="br0">
      <inkml:brushProperty name="width" value="0.05" units="cm"/>
      <inkml:brushProperty name="height" value="0.05" units="cm"/>
    </inkml:brush>
  </inkml:definitions>
  <inkml:trace contextRef="#ctx0" brushRef="#br0">203 54 24575,'-24'-5'0,"0"1"0,-35 0 0,-17-4 0,75 8 0,-1 0 0,1 0 0,0 0 0,0 0 0,-1 0 0,1-1 0,0 1 0,0 0 0,0-1 0,-1 1 0,1-1 0,0 0 0,0 1 0,-1-2 0,3 1 0,0 0 0,1 1 0,-1-1 0,1 1 0,-1-1 0,1 1 0,-1 0 0,1-1 0,-1 1 0,1 0 0,-1 0 0,1 0 0,1 0 0,1099-22-3777,-836 23 3365,1656 26-3305,-1454-18 5440,-433-9-3731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9.228"/>
    </inkml:context>
    <inkml:brush xml:id="br0">
      <inkml:brushProperty name="width" value="0.05" units="cm"/>
      <inkml:brushProperty name="height" value="0.05" units="cm"/>
    </inkml:brush>
  </inkml:definitions>
  <inkml:trace contextRef="#ctx0" brushRef="#br0">187 1 24575,'-1'0'0,"0"-1"0,1 1 0,-1 0 0,0 0 0,0 0 0,1 0 0,-1 0 0,0 0 0,0 1 0,0-1 0,1 0 0,-1 0 0,0 0 0,1 1 0,-1-1 0,0 0 0,1 1 0,-1-1 0,0 1 0,1-1 0,-1 1 0,1-1 0,-1 1 0,0-1 0,1 1 0,0 0 0,-1-1 0,0 1 0,1 1 0,0-1 0,0 0 0,0 0 0,0 1 0,0-1 0,0 0 0,1 0 0,-1 0 0,0 0 0,1 1 0,-1-1 0,1 0 0,-1 0 0,1 0 0,0 2 0,4 4 0,0-1 0,0 1 0,13 11 0,17 11 0,1-1 0,1-2 0,59 30 0,-103-53 0,-13-1 0,2 0 0,-1 3 0,-1 1 0,2 1 0,-1 0 0,1 2 0,0 0 0,-21 15 0,-96 77 0,111-82 0,18-14 0,-3 2 0,0 0 0,0 1 0,-12 14 0,21-22 4,0 0 0,0 0 0,0 0 1,1 0-1,-1 0 0,0 0 0,0 0 0,0 1 0,0-1 0,0 0 0,0 0 0,0 0 0,0 0 0,0 0 0,0 0 0,0 0 0,0 0 0,0 0 0,1 0 0,-1 0 1,0 0-1,0 0 0,0 0 0,0 0 0,0 0 0,0 0 0,0 0 0,0 0 0,0 1 0,0-1 0,0 0 0,0 0 0,0 0 0,0 0 0,0 0 0,0 0 1,0 0-1,0 0 0,0 0 0,0 0 0,0 1 0,15-10 167,16-14-1878,-12 4-5119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9.942"/>
    </inkml:context>
    <inkml:brush xml:id="br0">
      <inkml:brushProperty name="width" value="0.05" units="cm"/>
      <inkml:brushProperty name="height" value="0.05" units="cm"/>
    </inkml:brush>
  </inkml:definitions>
  <inkml:trace contextRef="#ctx0" brushRef="#br0">631 91 24575,'-1'-3'0,"1"0"0,-1 0 0,0 0 0,0 0 0,0 0 0,-1 0 0,1 0 0,0 0 0,-1 0 0,0 1 0,0-1 0,0 1 0,0-1 0,0 1 0,0 0 0,-1-1 0,1 1 0,-1 0 0,0 1 0,-4-4 0,-1 1 0,0 0 0,0 0 0,0 0 0,0 1 0,-1 0 0,-12-2 0,-2 2 0,0 1 0,0 0 0,0 2 0,0 1 0,-1 1 0,1 1 0,1 0 0,-1 2 0,0 1 0,1 1 0,-35 15 0,44-16 0,0 1 0,-1 1 0,2 0 0,-1 0 0,2 1 0,-1 1 0,1 0 0,0 0 0,1 1 0,0 1 0,1-1 0,1 2 0,-1-1 0,2 1 0,0 0 0,0 1 0,2 0 0,-9 27 0,9-17 0,1 0 0,1 0 0,2 0 0,0 0 0,1 1 0,2-1 0,0 0 0,1 0 0,2 0 0,1 0 0,0 0 0,11 23 0,-11-33 0,0 0 0,1 0 0,0-1 0,1 0 0,1-1 0,0 0 0,0 0 0,1-1 0,1 0 0,0 0 0,1-1 0,-1-1 0,2 0 0,-1-1 0,1 0 0,1-1 0,-1 0 0,1-1 0,1-1 0,20 6 0,-6-6 0,0-1 0,1-1 0,-1-1 0,1-2 0,-1-1 0,1-1 0,-1-2 0,46-11 0,-50 8 0,0 0 0,-1-2 0,0-1 0,0-1 0,-1 0 0,-1-2 0,0-1 0,0-1 0,-2 0 0,21-21 0,-27 21 0,-1-1 0,-1 0 0,0-1 0,-1 0 0,-1-1 0,0 0 0,-2 0 0,0-1 0,-1 0 0,-1-1 0,0 0 0,3-33 0,-6 37 0,-2 0 0,0 0 0,-1 0 0,0 0 0,-1 0 0,-1 0 0,-1 0 0,0 1 0,-1-1 0,-1 1 0,0 0 0,-1 0 0,-1 1 0,0-1 0,-1 1 0,-15-21 0,15 26 0,-1 1 0,1 0 0,-1 1 0,-1-1 0,1 2 0,-1-1 0,0 1 0,-1 1 0,1 0 0,-1 0 0,0 1 0,0 1 0,-1 0 0,-17-3 0,-9 1 0,1 2 0,-1 2 0,-45 4 0,58-1-341,-1 0 0,1 2-1,-48 14 1,40-6-6485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1.564"/>
    </inkml:context>
    <inkml:brush xml:id="br0">
      <inkml:brushProperty name="width" value="0.05" units="cm"/>
      <inkml:brushProperty name="height" value="0.05" units="cm"/>
    </inkml:brush>
  </inkml:definitions>
  <inkml:trace contextRef="#ctx0" brushRef="#br0">1 88 24575,'7'1'0,"-6"-1"0,-1 0 0,1 0 0,0 0 0,-1 0 0,1 0 0,-1 0 0,1 0 0,0 0 0,-1 0 0,1 0 0,-1 0 0,1-1 0,0 1 0,-1 0 0,1 0 0,-1-1 0,1 1 0,-1 0 0,1-1 0,-1 1 0,1 0 0,-1-1 0,1 1 0,-1-1 0,0 1 0,1-1 0,-1 1 0,1-2 0,3-2 0,0-1 0,0 0 0,0 1 0,0 0 0,1 0 0,0 0 0,0 0 0,0 1 0,0 0 0,1 0 0,-1 0 0,1 1 0,-1 0 0,10-3 0,73-7 0,1 4 0,118 3 0,-154 5 0,87-1 0,258 33 0,-384-30 0,-5-1 0,0 0 0,0 1 0,-1 0 0,1 0 0,0 1 0,-1 0 0,0 0 0,0 1 0,14 8 0,-20-11 0,-1 1 0,0-1 0,0 0 0,0 1 0,0-1 0,0 1 0,0 0 0,0-1 0,-1 1 0,1 0 0,-1-1 0,1 1 0,-1 0 0,0 0 0,1-1 0,-1 1 0,0 0 0,0 0 0,0 0 0,-1 1 0,-9 42 0,2-15 0,4 21 0,3 0 0,2 0 0,2-1 0,10 52 0,4 74 0,-14-8 0,12 159 0,-5-256 0,-4 0 0,-3 89 0,-5-148 0,0 0 0,0-1 0,-1 0 0,-5 13 0,5-13 0,2-11 0,1 1 0,0 0 0,-1 0 0,1-1 0,0 1 0,-1 0 0,1 0 0,0 0 0,0-1 0,0 1 0,0 0 0,0 0 0,0 0 0,0 0 0,0-1 0,0 1 0,0 0 0,0 0 0,1 0 0,-1-1 0,0 1 0,1 0 0,-1 0 0,0-1 0,1 1 0,-1 0 0,1-1 0,-1 1 0,1 0 0,-1-1 0,1 1 0,0-1 0,-1 1 0,1-1 0,0 1 0,-1-1 0,1 1 0,0-1 0,0 0 0,-1 1 0,1-1 0,0 0 0,0 0 0,0 1 0,-1-1 0,2 0 0,6 0 0,-1 0 0,0 0 0,0 0 0,12-4 0,-4 2 0,100-6-107,116 6-1,116 22-354,-165-7 214,2153 157-2364,-2252-163 5388,-102-6-2298,-33-3-33,49 2-530,1 0 0,-1-1 0,1 1 1,0-1-1,-1 1 0,1-1 0,0 0 0,0 0 0,0 0 1,-1-1-1,1 1 0,0 0 0,0-1 0,1 1 0,-1-1 1,0 0-1,-2-2 0,-1-7-6741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2.731"/>
    </inkml:context>
    <inkml:brush xml:id="br0">
      <inkml:brushProperty name="width" value="0.05" units="cm"/>
      <inkml:brushProperty name="height" value="0.05" units="cm"/>
    </inkml:brush>
  </inkml:definitions>
  <inkml:trace contextRef="#ctx0" brushRef="#br0">137 103 24575,'-1'-20'0,"0"14"0,1 0 0,0 0 0,0-1 0,0 1 0,1 0 0,0 0 0,0 0 0,1 0 0,-1 0 0,5-9 0,-6 15 0,0-1 0,0 1 0,0 0 0,0-1 0,0 1 0,1 0 0,-1-1 0,0 1 0,0 0 0,1 0 0,-1-1 0,0 1 0,0 0 0,1 0 0,-1-1 0,0 1 0,1 0 0,-1 0 0,0 0 0,1-1 0,-1 1 0,0 0 0,1 0 0,-1 0 0,0 0 0,1 0 0,-1 0 0,1 0 0,-1 0 0,0 0 0,1 0 0,-1 0 0,0 0 0,1 0 0,-1 0 0,0 0 0,1 0 0,-1 0 0,0 1 0,1-1 0,-1 0 0,0 0 0,1 0 0,-1 1 0,0-1 0,1 0 0,-1 0 0,0 1 0,0-1 0,1 0 0,-1 0 0,0 1 0,1 0 0,9 19 0,-4 10 0,-1 0 0,-2 0 0,0 0 0,-3 43 0,0-30 0,-4 401-450,-96 694-1,96-1109 451,-69 431 0,70-449 71,-2 23 424,5-33-474,-1 1 0,1 0 0,0-1 0,0 1 0,0 0 0,1-1 0,-1 1 0,0-1 0,1 1-1,-1 0 1,1-1 0,-1 1 0,1-1 0,0 0 0,1 3 0,7 0-1386,2-7-5461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3.869"/>
    </inkml:context>
    <inkml:brush xml:id="br0">
      <inkml:brushProperty name="width" value="0.05" units="cm"/>
      <inkml:brushProperty name="height" value="0.05" units="cm"/>
    </inkml:brush>
  </inkml:definitions>
  <inkml:trace contextRef="#ctx0" brushRef="#br0">14 333 24575,'-2'-4'0,"0"-1"0,0 1 0,0-1 0,1 1 0,0-1 0,0 1 0,0-1 0,0 0 0,1 0 0,0 1 0,0-1 0,0 0 0,1 0 0,-1 1 0,1-1 0,0 0 0,1 1 0,-1-1 0,1 1 0,0-1 0,0 1 0,0 0 0,0 0 0,5-6 0,-1 2 0,1 0 0,0 1 0,1-1 0,-1 1 0,2 1 0,-1-1 0,1 2 0,-1-1 0,2 1 0,10-5 0,17-4 15,1 1 0,0 2 1,57-8-1,126-8-257,-200 25 180,716-40-3329,3 34-106,-591 8 3146,2928 20-5095,-1027 32 6285,-1488-24 4180,-552-28-4762,6 1 264,-1 1-1,0 0 1,0 0-1,19 7 1,-33-9-485,0 0-1,0 1 1,0-1-1,0 0 1,0 1 0,0-1-1,0 0 1,0 1-1,0-1 1,-1 1 0,1 0-1,0-1 1,0 1-1,0 0 1,-1-1 0,1 1-1,0 0 1,-1 0-1,1 0 1,-1 0 0,1-1-1,-1 1 1,1 0-1,-1 0 1,0 0 0,1 0-1,-1 1 1,0 0 45,-1-1 0,1 1 0,-1-1 0,1 0 0,-1 1 0,1-1 0,-1 0 0,0 0 0,0 1 0,0-1 0,0 0 0,0 0 0,0 0 0,0 0 0,0 0 0,-2 1-1,-7 5 379,-1-1-1,1 1 0,-15 4 0,24-10-454,-8 3-4,4-3 0,1 1 0,-1 1 0,0-1 0,1 1 0,-5 3 0,8-6 0,0 1 0,1 0 0,-1-1 0,0 1 0,1 0 0,-1-1 0,1 1 0,-1 0 0,1 0 0,-1-1 0,1 1 0,0 0 0,-1 0 0,1 0 0,0 0 0,0 0 0,0 0 0,-1-1 0,1 1 0,0 0 0,0 0 0,0 0 0,0 0 0,1 0 0,-1 0 0,0 0 0,0-1 0,0 1 0,1 0 0,-1 0 0,0 0 0,1 0 0,-1-1 0,1 1 0,0 1 0,6 9 0,-1 0 0,0 0 0,0 1 0,-2 0 0,1 0 0,4 22 0,-5-12 0,-2 1 0,1 46 0,-30 309 0,-25 1 0,30-234 0,-151 1077 0,157-1087 0,9-61 0,-22 96 0,28-168 0,0 0 0,0 1 0,0-1 0,0 0 0,0 0 0,0 0 0,-1 0 0,1 0 0,-1 0 0,1 0 0,-1 0 0,0-1 0,0 1 0,0 0 0,0-1 0,0 0 0,0 1 0,0-1 0,0 0 0,-1 0 0,1 0 0,0-1 0,-1 1 0,1 0 0,-1-1 0,-3 1 0,-8 0 0,0 0 0,1-1 0,-25-3 0,13 0 0,-608-43-855,297 19 124,174 15-347,-2395-165-6274,2499 174 7281,-1838-121-660,1887 123 733,-486-44-37,6-28 2136,462 67-2118,-2 2 687,0-2 1,1-1-1,0-2 0,1 0 0,-33-17 0,58 25-571,1 1 0,0-1 1,-1 0-1,1 1 0,0-1 1,0 0-1,0 0 0,0 0 1,0 0-1,0 0 0,0 0 0,0 0 1,0 0-1,0 0 0,0-1 1,1 1-1,-1 0 0,0-2 0,1 2-42,0 0 0,0 0 0,0 1 0,0-1 0,1 0-1,-1 0 1,0 0 0,0 1 0,1-1 0,-1 0 0,0 1-1,1-1 1,-1 0 0,1 1 0,-1-1 0,1 0 0,-1 1-1,1-1 1,-1 1 0,1-1 0,0 1 0,1-2 0,4-1 112,1-1-1,0 1 1,0 0 0,0 0 0,9-1 0,20-6-61,0 2 0,1 2 0,0 1-1,74 1 1,-110 4-108,-1-1 0,1 1 0,-1 0 0,1 0 0,-1 0 0,1 0 0,-1 0 0,1 0 0,-1 0 0,1 0 0,-1 0 0,1 0 0,-1 0 0,1 1 0,-1-1 0,1 0 0,-1 0 0,1 0 0,-1 1 0,0-1 0,1 0 0,-1 0 0,1 1 0,-1-1 0,0 0 0,1 1 0,-12 6 0,-25 3 0,-32 3 0,-1-3 0,-131 1 0,187-11-341,1-1 0,-1-1-1,-21-4 1,9-2-6485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7.848"/>
    </inkml:context>
    <inkml:brush xml:id="br0">
      <inkml:brushProperty name="width" value="0.05" units="cm"/>
      <inkml:brushProperty name="height" value="0.05" units="cm"/>
    </inkml:brush>
  </inkml:definitions>
  <inkml:trace contextRef="#ctx0" brushRef="#br0">1 406 24575,'53'16'0,"-29"-10"0,-1 2 0,31 14 0,-42-16 0,0-1 0,1 0 0,-1 0 0,1-1 0,0-1 0,1 0 0,-1-1 0,0 0 0,1-1 0,-1 0 0,1-1 0,24-4 0,-33 3 0,11-1 0,0 0 0,19-7 0,-32 8 0,0 0 0,0 0 0,0 0 0,0 0 0,-1 0 0,1-1 0,0 0 0,0 1 0,-1-1 0,1 0 0,-1 0 0,0 0 0,0-1 0,1 1 0,-1-1 0,-1 1 0,1-1 0,2-3 0,-4 4 0,0 0 0,0 0 0,0 0 0,0 0 0,0 0 0,0 0 0,0 0 0,-1 0 0,1 0 0,-1 0 0,1 0 0,-1 0 0,0 0 0,0 1 0,0-1 0,0 0 0,0 0 0,0 1 0,0-1 0,-1 1 0,1-1 0,-1 1 0,1-1 0,-4-1 0,-2-3 0,-1 0 0,1 1 0,-1 0 0,-9-4 0,10 5 0,0 1 0,0 1 0,0-1 0,0 1 0,0 0 0,-1 1 0,1 0 0,-1 0 0,1 0 0,-1 1 0,1 0 0,-1 1 0,1 0 0,-1 0 0,1 0 0,0 1 0,-1 0 0,-10 5 0,8-2 0,0 1 0,0 0 0,0 1 0,1 0 0,0 0 0,1 1 0,-1 0 0,2 0 0,-1 1 0,1 0 0,-9 16 0,8-13 0,2 0 0,-1 0 0,2 1 0,-1 0 0,2 0 0,0 0 0,-4 25 0,7-33 0,0 0 0,1 0 0,0 0 0,0 0 0,0 0 0,1 0 0,0 0 0,0 0 0,0 0 0,0-1 0,1 1 0,-1 0 0,1-1 0,1 1 0,-1-1 0,1 0 0,-1 1 0,1-1 0,0-1 0,1 1 0,-1 0 0,1-1 0,-1 1 0,9 4 0,-2-2 0,1-1 0,-1 0 0,1-1 0,0 0 0,0-1 0,0 0 0,0-1 0,1 0 0,-1-1 0,1 0 0,-1 0 0,17-3 0,-7 0 0,-1 0 0,1-2 0,-1-1 0,0 0 0,0-1 0,19-10 0,-26 11 0,-2-1 0,1-1 0,-1 0 0,1 0 0,-2-1 0,1-1 0,-1 0 0,14-15 0,-18 15 0,0 0 0,0 0 0,0 0 0,-1 0 0,-1-1 0,0 0 0,0 0 0,0 0 0,-2 0 0,1-1 0,0-11 0,1-16 0,-2 1 0,-5-63 0,-18-75 0,4 49 0,14 114 0,4 31 0,5 42 0,19 77 0,-12-76 0,-1 7-341,4 0 0,2-1-1,31 74 1,-34-110-6485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4.839"/>
    </inkml:context>
    <inkml:brush xml:id="br0">
      <inkml:brushProperty name="width" value="0.05" units="cm"/>
      <inkml:brushProperty name="height" value="0.05" units="cm"/>
    </inkml:brush>
  </inkml:definitions>
  <inkml:trace contextRef="#ctx0" brushRef="#br0">246 105 24575,'-19'1'0,"-20"0"0,36-1 0,1 0 0,0 0 0,0 0 0,0-1 0,-1 1 0,1-1 0,0 1 0,0-1 0,0 0 0,0 0 0,0 0 0,-3-2 0,5 3 0,0 0 0,0 0 0,0-1 0,0 1 0,0 0 0,0 0 0,0 0 0,0-1 0,0 1 0,0 0 0,0 0 0,0-1 0,0 1 0,0 0 0,0 0 0,1-1 0,-1 1 0,0 0 0,0 0 0,0 0 0,0-1 0,0 1 0,0 0 0,1 0 0,-1 0 0,0-1 0,0 1 0,0 0 0,0 0 0,1 0 0,-1 0 0,0 0 0,0 0 0,1-1 0,-1 1 0,0 0 0,0 0 0,0 0 0,1 0 0,-1 0 0,0 0 0,0 0 0,1 0 0,-1 0 0,14-5 0,-13 5 0,37-11 0,131-43 0,-159 50 0,-3 1 0,-1 0 0,1 0 0,0 1 0,14-3 0,-21 5 0,1 0 0,0 0 0,0 0 0,0 0 0,0 0 0,0 0 0,0 0 0,0 0 0,0 0 0,0 0 0,0 1 0,-1-1 0,1 0 0,0 1 0,0-1 0,0 0 0,0 1 0,-1-1 0,1 1 0,0-1 0,0 1 0,-1 0 0,1-1 0,0 1 0,-1 0 0,1 0 0,-1-1 0,1 1 0,-1 0 0,1 0 0,-1 0 0,0-1 0,1 1 0,-1 0 0,0 0 0,0 0 0,1 0 0,-1 0 0,0 0 0,0 0 0,0 0 0,0 0 0,0 0 0,-1-1 0,1 3 0,-3 27 0,-13 56 0,2-14 0,7-5 0,2 75 0,1-27 0,5-114 0,-1 0 0,0 0 0,0 0 0,-1 0 0,1 0 0,0 0 0,0 0 0,0 0 0,-1 0 0,1 0 0,-1 0 0,1 0 0,-1 0 0,1 0 0,-2 2 0,2-3 0,-1 0 0,1 0 0,0 0 0,-1 0 0,1 0 0,0 0 0,-1 0 0,1 0 0,0 0 0,-1 0 0,1 0 0,0 0 0,-1 0 0,1 0 0,-1 0 0,1 0 0,0 0 0,-1 0 0,1-1 0,0 1 0,-1 0 0,1 0 0,0 0 0,0 0 0,-1-1 0,1 1 0,0 0 0,-1 0 0,1-1 0,-21-27 0,19 25 0,-4-7 0,0 1 0,-1 0 0,0 0 0,0 1 0,-1 0 0,0 0 0,-1 0 0,-10-6 0,14 11 0,-1 0 0,1 0 0,-1 1 0,1 0 0,-1 0 0,0 0 0,0 1 0,0 0 0,0 0 0,0 0 0,0 1 0,0 0 0,0 0 0,0 1 0,0-1 0,-11 4 0,3 0 0,0 0 0,0 1 0,1 1 0,-1 0 0,1 1 0,-24 16 0,31-19 0,0 1 0,0 0 0,1 0 0,-1 0 0,1 1 0,1-1 0,-1 1 0,1 0 0,0 1 0,0-1 0,0 1 0,1 0 0,0 0 0,1 0 0,-4 10 0,6-15-50,0 0-1,-1 0 1,1 0-1,0 0 0,0 0 1,0 1-1,0-1 1,0 0-1,1 0 1,-1 0-1,1 0 0,-1 0 1,1 0-1,0-1 1,0 1-1,-1 0 1,1 0-1,1 0 0,-1-1 1,0 1-1,0 0 1,1-1-1,-1 1 1,0-1-1,1 0 1,1 2-1,13 5-6775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5.210"/>
    </inkml:context>
    <inkml:brush xml:id="br0">
      <inkml:brushProperty name="width" value="0.05" units="cm"/>
      <inkml:brushProperty name="height" value="0.05" units="cm"/>
    </inkml:brush>
  </inkml:definitions>
  <inkml:trace contextRef="#ctx0" brushRef="#br0">36 25 24575,'2'-1'0,"0"0"0,0 0 0,0 1 0,0-1 0,0 0 0,0-1 0,-1 1 0,1 0 0,0 0 0,0-1 0,-1 1 0,1-1 0,1-2 0,1-2 0,-16 19 0,6-6 0,0 1 0,0-1 0,1 1 0,0 1 0,0-1 0,1 1 0,0 0 0,0 0 0,1 0 0,-2 10 0,5-15 0,-1 1 0,0-1 0,1 0 0,0 1 0,0-1 0,1 1 0,-1-1 0,1 0 0,0 1 0,0-1 0,0 0 0,0 0 0,1 0 0,0 0 0,0 0 0,0 0 0,0 0 0,1-1 0,-1 1 0,1-1 0,0 1 0,0-1 0,0 0 0,5 3 0,-2-2 0,-1-1 0,1 1 0,0-1 0,0-1 0,0 1 0,0-1 0,0 0 0,1 0 0,-1-1 0,1 0 0,-1 0 0,1-1 0,-1 1 0,1-1 0,-1-1 0,1 1 0,0-1 0,-1-1 0,0 1 0,1-1 0,7-3 0,-9 3 0,-1 0 0,1 0 0,-1 0 0,0 0 0,0-1 0,0 0 0,0 0 0,0 0 0,-1 0 0,1-1 0,-1 1 0,0-1 0,0 0 0,0 0 0,-1 0 0,1 0 0,-1 0 0,0-1 0,0 1 0,0-1 0,-1 1 0,0-1 0,0 0 0,0 0 0,0 1 0,-1-1 0,0 0 0,0 0 0,-1-8 0,0 8 0,0 0 0,0 1 0,-1-1 0,0 0 0,1 1 0,-2-1 0,1 1 0,0 0 0,-1 0 0,0 0 0,0 0 0,0 0 0,-1 1 0,-6-6 0,7 6 0,1 1 0,-1 0 0,-1 0 0,1 0 0,0 0 0,0 0 0,-1 1 0,1 0 0,-1-1 0,1 1 0,-1 1 0,1-1 0,-1 0 0,0 1 0,1 0 0,-1 0 0,0 0 0,1 0 0,-1 1 0,-4 0 0,8-1-39,0 0 0,-1 0 0,1 0 0,-1 0 0,1 0 0,0 0 0,-1 0 0,1 0 0,0 1 0,-1-1 0,1 0 0,0 0 0,-1 0 0,1 0 0,0 1 0,-1-1 0,1 0 0,0 0 0,0 1 0,-1-1 0,1 0 0,0 1 0,0-1 0,-1 0 0,1 1 0,0-1 0,0 0 0,0 1 0,0-1 0,0 0 0,-1 1 0,1-1 0,0 0 0,0 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5.537"/>
    </inkml:context>
    <inkml:brush xml:id="br0">
      <inkml:brushProperty name="width" value="0.05" units="cm"/>
      <inkml:brushProperty name="height" value="0.05" units="cm"/>
    </inkml:brush>
  </inkml:definitions>
  <inkml:trace contextRef="#ctx0" brushRef="#br0">1 308 24575,'3'0'0,"4"3"0,0 7 0,0 4 0,-2 7 0,-1 2 0,-2 3 0,-1 3 0,-1-1 0,0-1 0,0 0 0,-1-2 0,1-4-8191</inkml:trace>
  <inkml:trace contextRef="#ctx0" brushRef="#br0" timeOffset="1">88 47 24575,'0'-6'0,"0"-5"0,-3-3 0,-1 3 0,0 7 0,1 7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5.928"/>
    </inkml:context>
    <inkml:brush xml:id="br0">
      <inkml:brushProperty name="width" value="0.05" units="cm"/>
      <inkml:brushProperty name="height" value="0.05" units="cm"/>
    </inkml:brush>
  </inkml:definitions>
  <inkml:trace contextRef="#ctx0" brushRef="#br0">45 99 24575,'-1'-2'0,"-1"0"0,1 0 0,-1 0 0,1 0 0,0-1 0,0 1 0,0 0 0,0-1 0,0 1 0,0-3 0,1 4 0,0 0 0,-1 0 0,1 0 0,0 0 0,0 0 0,0 0 0,0 0 0,0 0 0,0 0 0,0-1 0,0 1 0,0 0 0,0 0 0,0 0 0,1 0 0,-1 0 0,1 0 0,-1 0 0,0 1 0,1-1 0,0 0 0,-1 0 0,1 0 0,1-1 0,-2 2 0,1 0 0,-1-1 0,1 1 0,-1 0 0,1 0 0,-1 0 0,1 0 0,-1 0 0,1 0 0,-1 0 0,1 0 0,-1 0 0,1 1 0,-1-1 0,1 0 0,-1 0 0,1 0 0,-1 0 0,0 1 0,1-1 0,-1 0 0,1 1 0,-1-1 0,0 0 0,1 1 0,-1-1 0,1 0 0,-1 1 0,0-1 0,0 0 0,1 1 0,-1-1 0,0 1 0,0-1 0,1 1 0,-1-1 0,0 1 0,0-1 0,0 1 0,0-1 0,0 1 0,0 0 0,6 23 0,-4-8 0,-1-1 0,-1 1 0,0 0 0,-5 30 0,3-37 0,0 1 0,-1-1 0,1 0 0,-2 0 0,1 0 0,-1 0 0,-1 0 0,1-1 0,-9 10 0,13-17 0,0-1 0,0 1 0,-1-1 0,1 1 0,0-1 0,0 1 0,-1-1 0,1 1 0,-1-1 0,1 0 0,0 1 0,-1-1 0,1 0 0,-1 1 0,1-1 0,-1 0 0,1 1 0,-1-1 0,1 0 0,-1 0 0,0 0 0,1 0 0,-1 0 0,1 1 0,-2-1 0,-1-12 0,9-23 0,2 16 0,1 0 0,0 0 0,1 1 0,1 0 0,1 0 0,1 2 0,0-1 0,1 2 0,1 0 0,0 1 0,31-23 0,-41 33 0,1 1 0,0 0 0,-1 0 0,1 1 0,0 0 0,0 0 0,0 0 0,0 0 0,1 1 0,-1 0 0,10 0 0,-13 1 0,0 1 0,-1-1 0,1 0 0,0 1 0,-1-1 0,1 1 0,-1 0 0,1 0 0,-1 0 0,1 0 0,-1 1 0,0-1 0,0 1 0,1-1 0,-1 1 0,0 0 0,0-1 0,-1 1 0,1 0 0,0 0 0,-1 1 0,1-1 0,-1 0 0,0 0 0,1 1 0,-1-1 0,0 1 0,-1-1 0,2 5 0,0 1 31,-1 0 0,0 1 0,0-1 0,-1 0 0,0 1 0,0-1 0,-1 0 0,0 0 1,-1 1-1,-3 9 0,0-2-373,-1-1 1,0 0 0,-1 0-1,-11 17 1,2-8-6485</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6.816"/>
    </inkml:context>
    <inkml:brush xml:id="br0">
      <inkml:brushProperty name="width" value="0.05" units="cm"/>
      <inkml:brushProperty name="height" value="0.05" units="cm"/>
    </inkml:brush>
  </inkml:definitions>
  <inkml:trace contextRef="#ctx0" brushRef="#br0">112 2959 24575,'-112'0'0,"193"20"0,27-9 0,194-6 0,-283-6 0,100-3 0,0-5 0,-1-6 0,160-40 0,-180 28 0,-1-5 0,-1-3 0,-2-5 0,113-66 0,-49 9-139,269-218 1,98-174-140,-416 375 278,126-172 0,-176 201 0,-3-2 0,-3-3 0,42-104 0,-33 48 231,66-240 1,-121 349-214,-1 0 1,-2-1 0,-1 1-1,-5-62 1,2 85-20,1 0 1,0 1 0,1-1 0,0 1 0,1 0 0,1 0 0,7-18 0,-7 23-1365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7.152"/>
    </inkml:context>
    <inkml:brush xml:id="br0">
      <inkml:brushProperty name="width" value="0.05" units="cm"/>
      <inkml:brushProperty name="height" value="0.05" units="cm"/>
    </inkml:brush>
  </inkml:definitions>
  <inkml:trace contextRef="#ctx0" brushRef="#br0">20 429 24575,'-1'0'0,"0"0"0,0 1 0,0-1 0,1 0 0,-1 0 0,0 0 0,0-1 0,0 1 0,1 0 0,-1 0 0,0 0 0,0 0 0,0-1 0,1 1 0,-1 0 0,0-1 0,1 1 0,-1-1 0,0 1 0,1-1 0,-1 1 0,0-1 0,0-1 0,1 2 0,0-1 0,-1 0 0,1 0 0,0 0 0,0 0 0,1 1 0,-1-1 0,0 0 0,0 0 0,0 0 0,0 0 0,1 1 0,-1-1 0,0 0 0,1 0 0,-1 1 0,1-1 0,0-1 0,5-6 0,1 0 0,0 0 0,8-6 0,-7 7 0,110-122 0,-62 65 0,84-74 0,-137 135 0,1 0 0,-1 0 0,1 0 0,0 1 0,0 0 0,0-1 0,0 1 0,0 0 0,0 1 0,1-1 0,-1 1 0,7-1 0,-8 2 0,1 0 0,-1 0 0,0 1 0,0 0 0,0-1 0,1 1 0,-1 0 0,0 1 0,0-1 0,0 0 0,-1 1 0,1 0 0,0-1 0,0 1 0,-1 0 0,1 1 0,-1-1 0,3 3 0,21 25 0,-1 1 0,-1 2 0,22 40 0,-23-36 0,91 160-256,-90-154-853,-11-19-5717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8.869"/>
    </inkml:context>
    <inkml:brush xml:id="br0">
      <inkml:brushProperty name="width" value="0.05" units="cm"/>
      <inkml:brushProperty name="height" value="0.05" units="cm"/>
    </inkml:brush>
  </inkml:definitions>
  <inkml:trace contextRef="#ctx0" brushRef="#br0">3728 3717 24575,'1'-4'0,"1"-1"0,-1 0 0,1 1 0,0 0 0,0-1 0,0 1 0,6-7 0,-3 2 0,12-22 0,-3 0 0,0-1 0,-2 0 0,-2-2 0,0 1 0,6-53 0,-5-12 0,-1-101 0,-11 112 0,-4 0 0,-4 0 0,-39-168 0,-111-244 0,69 272 0,-158-293 0,185 410 0,-5 2 0,-4 4 0,-5 2 0,-130-131 0,131 162 0,-4 4 0,-2 3 0,-168-99 0,187 130 0,-1 2 0,-1 3 0,-2 3 0,0 3 0,-87-17 0,49 20 0,0 5 0,-197-1 0,-45-4 0,170 6 0,-16-1 0,-284-9 0,464 24 0,-1 0 0,1 0 0,0 1 0,0 1 0,0 0 0,1 1 0,-16 6 0,28-9 14,-1-1 1,0 0-1,0 1 0,0-1 0,0 1 1,0-1-1,0 0 0,0 0 0,0 1 0,0-1 1,0 0-1,0 0 0,0 0 0,0 0 1,0 0-1,1 0 0,-1 0 0,0-1 0,0 1 1,0 0-1,0-1 0,0 1 0,-1-1 1,1 0-90,1 0 1,-1 0 0,1 0 0,0 0 0,0 0-1,-1 0 1,1 0 0,0 0 0,0 0 0,0 0-1,0 0 1,0 0 0,0 0 0,0 0 0,0 0-1,1 0 1,-1 0 0,0 0 0,1 0 0,-1 0-1,0 1 1,2-2 0,3-11-6752</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9.260"/>
    </inkml:context>
    <inkml:brush xml:id="br0">
      <inkml:brushProperty name="width" value="0.05" units="cm"/>
      <inkml:brushProperty name="height" value="0.05" units="cm"/>
    </inkml:brush>
  </inkml:definitions>
  <inkml:trace contextRef="#ctx0" brushRef="#br0">589 11 24575,'1'-6'0,"-1"2"0,-9 9 0,-69 78 0,7-8 0,26-33 0,-2-3 0,-61 40 0,77-60 0,-1-1 0,-1-1 0,0-2 0,-70 22 0,121-30 0,13 1 0,39 6 0,-1 3 0,79 31 0,-101-29 0,-1 2 0,-1 2 0,80 54 0,-103-60-682,27 26-1,-25-18-6143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0.398"/>
    </inkml:context>
    <inkml:brush xml:id="br0">
      <inkml:brushProperty name="width" value="0.05" units="cm"/>
      <inkml:brushProperty name="height" value="0.05" units="cm"/>
    </inkml:brush>
  </inkml:definitions>
  <inkml:trace contextRef="#ctx0" brushRef="#br0">12 365 24575,'-1'-2'0,"0"1"0,0-1 0,-1 0 0,1 1 0,1-1 0,-1 0 0,0 0 0,0 1 0,1-1 0,-1 0 0,1 0 0,-1 0 0,1 0 0,0 0 0,0 0 0,-1 0 0,2 0 0,-1 0 0,0 0 0,0 0 0,1 0 0,-1 0 0,1 0 0,-1 0 0,1 1 0,1-4 0,1 0 0,-1 0 0,1 0 0,0 0 0,0 1 0,1-1 0,-1 1 0,1 0 0,5-5 0,4 0 0,-1 0 0,1 1 0,1 0 0,27-11 0,64-16 0,-77 26 0,116-32 0,2 6 0,181-19 0,305 16 0,271 96 0,-724-33 0,-2 8 0,-1 8 0,338 127 0,97 97 0,-27 57 0,-497-262 0,-3 3 0,-3 3 0,-2 4 0,113 131 0,50 111 0,-208-258 0,-1 1 0,-4 1 0,-1 1 0,23 74 0,43 237 0,-50-174 0,-27-128 0,70 260 0,-64-248 0,-4 0 0,-2 2 0,-5 0 0,5 137 0,-10-142 0,-7-74-23,0-1 0,0 0 0,0 0 0,0 0 0,0 1-1,0-1 1,0 0 0,1 0 0,-1 0 0,0 1 0,0-1 0,0 0-1,0 0 1,0 0 0,0 1 0,0-1 0,0 0 0,0 0 0,0 0-1,-1 1 1,1-1 0,0 0 0,0 0 0,0 0 0,0 0 0,0 1-1,0-1 1,0 0 0,0 0 0,0 0 0,-1 0 0,1 1 0,0-1-1,0 0 1,0 0 0,0 0 0,-1 0 0,1 0 0,0 0 0,0 0 0,0 1-1,0-1 1,-1 0 0,1 0 0,0 0 0,0 0 0,0 0 0,-1 0-1,1 0 1,0 0 0,0 0 0,0 0 0,-1 0 0,1 0 0,0 0-1,0 0 1,0 0 0,-1-1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0.789"/>
    </inkml:context>
    <inkml:brush xml:id="br0">
      <inkml:brushProperty name="width" value="0.05" units="cm"/>
      <inkml:brushProperty name="height" value="0.05" units="cm"/>
    </inkml:brush>
  </inkml:definitions>
  <inkml:trace contextRef="#ctx0" brushRef="#br0">53 1 24575,'-2'-1'0,"0"1"0,0 0 0,-1 1 0,1-1 0,0 0 0,0 1 0,-1-1 0,1 1 0,0 0 0,0 0 0,0 0 0,0 0 0,0 0 0,0 0 0,0 0 0,0 1 0,1-1 0,-1 0 0,-2 4 0,2-3 0,1 0 0,0 1 0,0-1 0,0 0 0,0 1 0,0-1 0,1 1 0,-1-1 0,1 1 0,-1-1 0,1 1 0,0-1 0,0 1 0,0-1 0,1 1 0,-1-1 0,1 1 0,0 2 0,2 5 0,0 0 0,1-1 0,1 1 0,-1-1 0,2 0 0,-1-1 0,1 1 0,0-1 0,1 0 0,0-1 0,0 1 0,0-1 0,1-1 0,0 0 0,17 10 0,-17-11 0,0 0 0,0-1 0,1 0 0,-1 0 0,1-1 0,0-1 0,0 1 0,1-1 0,-1-1 0,0 1 0,1-2 0,-1 1 0,0-1 0,1-1 0,-1 0 0,0 0 0,13-4 0,6-5 0,-2-1 0,1-1 0,-1-2 0,-1-1 0,24-18 0,-29 21 0,-15 12 0,-11 10 0,-135 140-1365,125-135-5461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8.456"/>
    </inkml:context>
    <inkml:brush xml:id="br0">
      <inkml:brushProperty name="width" value="0.05" units="cm"/>
      <inkml:brushProperty name="height" value="0.05" units="cm"/>
    </inkml:brush>
  </inkml:definitions>
  <inkml:trace contextRef="#ctx0" brushRef="#br0">147 556 24575,'-1'-7'0,"0"7"0,1-1 0,0 1 0,0 0 0,0 0 0,0-1 0,0 1 0,0 0 0,0-1 0,0 1 0,0 0 0,0-1 0,0 1 0,0 0 0,0 0 0,1-1 0,-1 1 0,0 0 0,0-1 0,0 1 0,0 0 0,0 0 0,1-1 0,-1 1 0,0 0 0,0 0 0,0-1 0,1 1 0,-1 0 0,0 0 0,0 0 0,1 0 0,-1-1 0,0 1 0,0 0 0,1 0 0,-1 0 0,0 0 0,1 0 0,-1 0 0,0 0 0,1 0 0,-1 0 0,0 0 0,0 0 0,1 0 0,-1 0 0,0 0 0,1 0 0,42-13 0,34-12 0,-69 22 0,-1 0 0,-1-1 0,1 0 0,0 0 0,-1 0 0,0-1 0,11-10 0,-16 14 0,-1 1 0,1-1 0,0 1 0,-1-1 0,1 0 0,-1 1 0,1-1 0,-1 0 0,0 1 0,1-1 0,-1 0 0,0 1 0,1-1 0,-1 0 0,0 0 0,0 1 0,0-1 0,0 0 0,0 0 0,0 0 0,0 1 0,0-1 0,0 0 0,0 0 0,0 0 0,0 1 0,-1-2 0,0 1 0,1-1 0,-1 1 0,0 0 0,0 0 0,-1 0 0,1 0 0,0 1 0,0-1 0,0 0 0,-1 0 0,1 1 0,0-1 0,-3 0 0,-5-2 0,-1 1 0,1 0 0,-14 0 0,0 0 0,0 2 0,0 0 0,-32 6 0,45-5 0,0 1 0,0 1 0,0-1 0,0 2 0,1-1 0,-1 1 0,1 1 0,0 0 0,0 0 0,-8 8 0,13-11 0,1 1 0,0 0 0,0 0 0,0 1 0,1-1 0,-1 1 0,1-1 0,0 1 0,0 0 0,0 0 0,1 0 0,-1 0 0,1 0 0,0 0 0,0 0 0,0 0 0,1 0 0,-1 1 0,1-1 0,0 0 0,0 0 0,1 1 0,-1-1 0,1 0 0,0 0 0,0 0 0,0 1 0,1-1 0,1 4 0,1-1 0,0 1 0,0-1 0,0 0 0,1 0 0,0 0 0,1-1 0,-1 1 0,1-1 0,1-1 0,-1 1 0,1-1 0,0 0 0,14 7 0,-4-5 0,0 0 0,1-2 0,0 0 0,0-1 0,0-1 0,0-1 0,37 1 0,-27-4 0,0-1 0,0-1 0,0-2 0,42-11 0,-44 8 0,-1-2 0,-1 0 0,1-1 0,-2-1 0,0-2 0,0 0 0,-1-1 0,-1-1 0,26-27 0,-34 30 0,-1 0 0,0-1 0,-1-1 0,-1 0 0,0-1 0,-1 0 0,-1 0 0,-1-1 0,0 0 0,-1 0 0,-1-1 0,0 1 0,-1-1 0,1-27 0,-4 28 0,0 0 0,-2 0 0,0 0 0,-1 0 0,0 0 0,-2 0 0,0 1 0,-1-1 0,0 1 0,-1 0 0,-16-28 0,19 40 0,1 1 0,-1-1 0,1 1 0,-1 0 0,0 0 0,0 0 0,0 0 0,-1 1 0,1-1 0,-1 1 0,1 0 0,-8-4 0,9 6 0,0-1 0,1 1 0,-1 0 0,0-1 0,0 1 0,0 0 0,0 0 0,1 0 0,-1 0 0,0 0 0,0 1 0,0-1 0,0 0 0,1 1 0,-1 0 0,0-1 0,0 1 0,1 0 0,-1 0 0,1 0 0,-1 0 0,1 0 0,-1 0 0,1 0 0,-1 1 0,1-1 0,0 0 0,0 1 0,0-1 0,-2 4 0,-2 4 0,1-1 0,0 1 0,0 1 0,1-1 0,0 0 0,1 1 0,0 0 0,0-1 0,1 15 0,-1 8 0,6 49 0,-1-47 0,2 0 0,1 0 0,2-1 0,12 35 0,-13-49 0,1-1 0,0-1 0,1 1 0,1-1 0,0-1 0,1 1 0,1-2 0,22 22 0,-31-33-62,1-1 0,-1 1 0,1-1 0,0 0 0,0 0 0,1-1 0,-1 1 0,1-1 0,-1 0 0,1 0 0,0 0 0,-1-1-1,1 0 1,0 0 0,0 0 0,0 0 0,0-1 0,0 0 0,0 0 0,0 0 0,7-2 0,12-4-6764</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2.547"/>
    </inkml:context>
    <inkml:brush xml:id="br0">
      <inkml:brushProperty name="width" value="0.05" units="cm"/>
      <inkml:brushProperty name="height" value="0.05" units="cm"/>
    </inkml:brush>
  </inkml:definitions>
  <inkml:trace contextRef="#ctx0" brushRef="#br0">0 575 24575,'1'-4'0,"0"-1"0,-1 0 0,2 1 0,-1-1 0,0 1 0,1-1 0,0 1 0,0-1 0,0 1 0,1 0 0,-1 0 0,6-5 0,4-6 0,24-22 0,2 4 0,2 1 0,0 3 0,3 1 0,0 2 0,1 2 0,64-25 0,8 5 0,172-39 0,-120 45-149,1 9 1,2 6-1,198 0 0,323 23-401,1020 129 0,-1180-49 444,-9 39 1,-441-93 295,-1 3 1,-2 4 0,-1 3-1,145 91 1,-166-87-55,-1 2 0,-3 3 1,-1 1-1,-3 3 0,-2 3 0,65 90 0,-2 21-136,172 226 0,-223-323 0,-22-26 0,-1 1 0,57 90 0,-90-125 0,0-1 0,-1 1 0,0 0 0,0-1 0,2 13 0,-4-18 5,0 0 0,0 0 0,0 0 0,0 1 0,0-1 0,0 0 0,0 0-1,0 0 1,0 0 0,0 0 0,0 0 0,0 0 0,0 0 0,0 0 0,0 0 0,-1 0-1,1 1 1,0-1 0,0 0 0,0 0 0,0 0 0,0 0 0,0 0 0,0 0 0,0 0 0,-1 0-1,1 0 1,0 0 0,0 0 0,0 0 0,0 0 0,0 0 0,0 0 0,0 0 0,0 0 0,-1 0-1,1 0 1,0 0 0,0 0 0,0 0 0,0 0 0,0 0 0,0-1 0,0 1 0,0 0-1,0 0 1,-1 0 0,1 0 0,0 0 0,0 0 0,0 0 0,0 0 0,0 0 0,0 0 0,0 0-1,0-1 1,0 1 0,0 0 0,0 0 0,0 0 0,0 0 0,0 0 0,0 0 0,0 0 0,0 0-1,0-1 1,0 1 0,0 0 0,-8-8-1268,8 8 823,-9-10-6386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2.951"/>
    </inkml:context>
    <inkml:brush xml:id="br0">
      <inkml:brushProperty name="width" value="0.05" units="cm"/>
      <inkml:brushProperty name="height" value="0.05" units="cm"/>
    </inkml:brush>
  </inkml:definitions>
  <inkml:trace contextRef="#ctx0" brushRef="#br0">46 135 24575,'-5'0'0,"0"1"0,0-1 0,0 1 0,0 0 0,-7 2 0,12-3 0,-1 0 0,1 0 0,-1 0 0,1 0 0,-1 1 0,1-1 0,-1 0 0,1 0 0,0 1 0,-1-1 0,1 0 0,-1 1 0,1-1 0,0 0 0,-1 1 0,1-1 0,0 1 0,0-1 0,-1 1 0,1-1 0,0 1 0,0-1 0,-1 1 0,1 0 0,1 0 0,-1 0 0,0 0 0,1 0 0,-1 0 0,0 0 0,1-1 0,-1 1 0,1 0 0,-1 0 0,1 0 0,0-1 0,-1 1 0,1 0 0,0-1 0,-1 1 0,1-1 0,2 2 0,114 77 0,-47-34 0,-63-40 0,0-1 0,0 1 0,1-1 0,0-1 0,0 1 0,0-2 0,0 1 0,10 1 0,-15-3 0,1-1 0,-1 0 0,1 0 0,0 0 0,-1 0 0,1-1 0,-1 1 0,1-1 0,-1 0 0,1 0 0,-1 0 0,0-1 0,1 1 0,-1-1 0,0 1 0,0-1 0,0 0 0,0-1 0,0 1 0,-1 0 0,5-5 0,24-33 0,-1-1 0,-2-1 0,24-51 0,-37 65 0,13-22 0,-52 131 0,2-18-1365,11-36-5461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4.066"/>
    </inkml:context>
    <inkml:brush xml:id="br0">
      <inkml:brushProperty name="width" value="0.05" units="cm"/>
      <inkml:brushProperty name="height" value="0.05" units="cm"/>
    </inkml:brush>
  </inkml:definitions>
  <inkml:trace contextRef="#ctx0" brushRef="#br0">696 1 24575,'3'45'0,"2"0"0,2-1 0,2 0 0,20 59 0,16 80 0,-15 164 0,-17-151 0,20 463 0,-35-583 0,-3-1 0,-4 0 0,-3 0 0,-28 97 0,38-168 0,-34 131 0,-57 133 0,76-226 0,-3-1 0,-1-1 0,-2-1 0,-2 0 0,-2-2 0,-1-1 0,-41 41 0,36-46 0,-1 0 0,-2-2 0,-1-2 0,-1-2 0,-1-1 0,-1-1 0,-53 20 0,73-34 0,14-6 0,1-1 0,0 1 0,-1-1 0,1 0 0,-1-1 0,1 1 0,-10 0 0,14-2 9,0 0-1,1 0 1,-1 0-1,0 0 1,0 0-1,1-1 1,-1 1-1,0 0 1,1 0 0,-1-1-1,0 1 1,1 0-1,-1-1 1,1 1-1,-1 0 1,0-1-1,1 1 1,-1-1-1,1 1 1,-1-1-1,1 0 1,-1 1-1,1-1 1,0 1-1,-1-1 1,1 0 0,0 1-1,-1-1 1,1 0-1,0 1 1,0-1-1,0 0 1,0 0-1,-1 1 1,1-1-1,0 0 1,1-1-1,3-30-797,-2 24-111,2-11-5926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4.413"/>
    </inkml:context>
    <inkml:brush xml:id="br0">
      <inkml:brushProperty name="width" value="0.05" units="cm"/>
      <inkml:brushProperty name="height" value="0.05" units="cm"/>
    </inkml:brush>
  </inkml:definitions>
  <inkml:trace contextRef="#ctx0" brushRef="#br0">63 3 24575,'0'-1'0,"0"1"0,-1 0 0,1 0 0,0 0 0,0-1 0,-1 1 0,1 0 0,0 0 0,-1 0 0,1 0 0,0 0 0,-1 0 0,1 0 0,0 0 0,0 0 0,-1 0 0,1 0 0,0 0 0,-1 0 0,1 0 0,0 0 0,-1 0 0,1 0 0,0 0 0,0 0 0,-1 0 0,1 0 0,0 1 0,-1-1 0,1 0 0,0 0 0,0 0 0,-1 0 0,1 1 0,0-1 0,0 0 0,0 0 0,-1 1 0,1-1 0,0 0 0,0 0 0,0 1 0,0-1 0,0 0 0,-1 0 0,1 1 0,0-1 0,0 0 0,0 1 0,0-1 0,0 0 0,0 1 0,0 0 0,-6 24 0,4-16 0,-15 33 0,13-34 0,0 0 0,1 0 0,-1 0 0,2 1 0,-1-1 0,1 1 0,1 0 0,0 0 0,-1 8 0,3-14 0,0 1 0,-1-1 0,1 0 0,0 0 0,1 0 0,-1 0 0,1 0 0,-1 0 0,1-1 0,0 1 0,0 0 0,0-1 0,0 1 0,0-1 0,1 0 0,-1 0 0,1 0 0,-1 0 0,1 0 0,0-1 0,0 1 0,0-1 0,0 1 0,0-1 0,0 0 0,0 0 0,0-1 0,3 1 0,12 3 0,0-2 0,-1 0 0,33-2 0,-41 0 0,41-3 227,-34 2-492,0 0-1,0 0 1,0 2 0,0 0-1,18 3 1,-23 0-6561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5.237"/>
    </inkml:context>
    <inkml:brush xml:id="br0">
      <inkml:brushProperty name="width" value="0.05" units="cm"/>
      <inkml:brushProperty name="height" value="0.05" units="cm"/>
    </inkml:brush>
  </inkml:definitions>
  <inkml:trace contextRef="#ctx0" brushRef="#br0">2576 0 24575,'1'1'0,"-1"-1"0,1 0 0,0 1 0,0-1 0,0 1 0,0-1 0,-1 1 0,1-1 0,0 1 0,-1 0 0,1-1 0,0 1 0,-1 0 0,1 0 0,-1-1 0,1 1 0,-1 0 0,0 0 0,1 0 0,-1 0 0,0 0 0,1-1 0,-1 1 0,0 0 0,0 0 0,0 0 0,0 1 0,3 28 0,-8 21 0,-1-1 0,-20 75 0,15-80 0,-72 303 0,-27-6 0,66-238 0,-4-1 0,-115 180 0,78-161 0,-173 191 0,-144 72 0,-30-40 0,210-199 0,181-124 0,-1-1 0,-1-3 0,-74 22 0,94-35 0,1-1 0,-32 1 0,37-4 0,0 0 0,1 1 0,-1 1 0,1 1 0,-30 10 0,-133 74 0,176-86 0,1-1 0,0 0 0,-1 0 0,1 0 0,-1 0 0,1 0 0,-1-1 0,0 1 0,1-1 0,-5 1 0,6-1 0,1 0 0,-1-1 0,0 1 0,0 0 0,1 0 0,-1-1 0,0 1 0,1 0 0,-1-1 0,0 1 0,1-1 0,-1 1 0,0-1 0,1 1 0,-1-1 0,1 0 0,-1 1 0,1-1 0,-1 0 0,1 1 0,0-1 0,-1 0 0,1 1 0,0-1 0,0 0 0,-1 0 0,1 1 0,0-1 0,0 0 0,0 0 0,0 0 0,0 1 0,0-1 0,0 0 0,0 0 0,0 0 0,0 1 0,1-2 0,8-41-1365,-1 20-5461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5.596"/>
    </inkml:context>
    <inkml:brush xml:id="br0">
      <inkml:brushProperty name="width" value="0.05" units="cm"/>
      <inkml:brushProperty name="height" value="0.05" units="cm"/>
    </inkml:brush>
  </inkml:definitions>
  <inkml:trace contextRef="#ctx0" brushRef="#br0">172 22 24575,'1'-2'0,"16"-14"0,-12 13 0,-9 13 0,-112 179 0,111-181 0,-7 9 0,1 0 0,0 1 0,2 1 0,-15 37 0,24-54 0,-1 0 0,1 0 0,-1 0 0,1 0 0,0 0 0,0 0 0,0-1 0,0 1 0,0 0 0,0 0 0,1 0 0,-1 0 0,1 0 0,-1 0 0,1-1 0,-1 1 0,1 0 0,0-1 0,0 1 0,0 0 0,0-1 0,0 1 0,1-1 0,-1 1 0,0-1 0,1 0 0,-1 1 0,1-1 0,-1 0 0,1 0 0,3 1 0,4 2 0,0 0 0,0-1 0,1 0 0,0-1 0,10 2 0,2 0 0,34 10-1365,-32-9-5461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8.179"/>
    </inkml:context>
    <inkml:brush xml:id="br0">
      <inkml:brushProperty name="width" value="0.05" units="cm"/>
      <inkml:brushProperty name="height" value="0.05" units="cm"/>
    </inkml:brush>
  </inkml:definitions>
  <inkml:trace contextRef="#ctx0" brushRef="#br0">735 265 24575,'0'-8'0,"-1"0"0,1 0 0,-1 0 0,-1 1 0,0-1 0,0 0 0,0 1 0,-1-1 0,0 1 0,0 0 0,-1 0 0,-5-9 0,6 12 0,-1 0 0,1 0 0,-1 0 0,0 0 0,0 1 0,0 0 0,0 0 0,-1 0 0,1 0 0,-1 1 0,0-1 0,0 1 0,0 0 0,0 1 0,0-1 0,0 1 0,0 0 0,0 0 0,-7 1 0,-5 0 0,0 0 0,0 2 0,0 0 0,0 1 0,-21 6 0,2 3 0,-45 20 0,60-23 0,1 2 0,0 0 0,0 1 0,1 1 0,1 1 0,0 1 0,-16 17 0,21-18 0,1 0 0,1 1 0,0 0 0,1 1 0,0 1 0,1 0 0,2 0 0,-13 35 0,12-24 0,1 1 0,1 0 0,1 0 0,2 0 0,0 56 0,4-72 0,0 1 0,1-1 0,0 1 0,2-1 0,-1 0 0,2 0 0,-1 0 0,2 0 0,0-1 0,0 0 0,1 0 0,1-1 0,0 0 0,18 20 0,-13-19 0,2 0 0,0-1 0,0 0 0,1-1 0,0-1 0,1-1 0,0 0 0,0-1 0,1-1 0,0 0 0,0-2 0,0 0 0,28 2 0,-10-3 0,-1-1 0,0-3 0,1 0 0,-1-3 0,0 0 0,43-13 0,-39 6 0,0-1 0,-1-3 0,0 0 0,-1-3 0,37-23 0,-53 27 0,-1 0 0,0-1 0,-1-1 0,-1-1 0,0-1 0,-1 0 0,-1-1 0,-1-1 0,20-33 0,-27 37 0,0-1 0,-2 0 0,0 0 0,-1 0 0,0-1 0,-1 0 0,-1 0 0,-1 0 0,-1 0 0,-1-1 0,0 1 0,-1 0 0,-1 0 0,0 0 0,-2 0 0,-7-24 0,5 23 0,-1 1 0,-1 0 0,0 1 0,-1-1 0,-1 2 0,-1-1 0,0 1 0,-1 1 0,-1 0 0,0 1 0,-1 0 0,-1 1 0,0 1 0,0 0 0,-21-11 0,9 9 0,-1 1 0,-1 1 0,0 1 0,0 1 0,-1 2 0,0 1 0,-1 2 0,1 1 0,-1 1 0,-60 2 0,76 3 0,-1 1 0,1 0 0,0 2 0,0-1 0,1 2 0,-1 0 0,1 0 0,1 1 0,-1 1 0,1 1 0,0 0 0,1 0 0,0 1 0,1 1 0,-14 16 0,0 2 0,2 1 0,2 1 0,0 1 0,2 1 0,-17 41 0,26-51 0,1 0 0,0 1 0,2 0 0,-7 38 0,13-51 0,-1 0 0,2 1 0,0-1 0,0 0 0,1 0 0,0 0 0,1 0 0,0 0 0,1-1 0,0 1 0,1-1 0,8 18 0,-2-11 0,1 0 0,0 0 0,1-2 0,1 1 0,0-2 0,1 0 0,1 0 0,0-1 0,0-1 0,21 12 0,-15-12 0,0-1 0,1-1 0,0-1 0,0-1 0,1-1 0,0-1 0,1-1 0,25 2 0,13-1 0,-1-4 0,1-1 0,0-4 0,-1-3 0,86-17 0,-132 19 0,0 0 0,-1 0 0,1-1 0,-1-1 0,0-1 0,-1 0 0,0 0 0,22-17 0,-26 16 0,-1 0 0,1 0 0,-1-1 0,-1-1 0,0 1 0,0-1 0,-1 0 0,0-1 0,-1 0 0,0 1 0,6-20 0,1-16 0,-2 0 0,-1 0 0,-3-1 0,-2 0 0,-2 0 0,-7-86 0,3 118 0,0 0 0,0 1 0,-2-1 0,0 1 0,0 0 0,-13-26 0,12 31 0,1 2 0,-2-1 0,1 0 0,-1 1 0,0 0 0,-1 0 0,1 1 0,-2 0 0,1 0 0,0 0 0,-1 1 0,-10-5 0,-7-1 0,0 0 0,0 2 0,-1 1 0,0 1 0,-1 2 0,-38-5 0,-6 6 0,-87 4 0,120 2 0,0 2 0,1 2 0,-1 2 0,1 1 0,1 1 0,0 2 0,0 2 0,1 2 0,1 0 0,1 3 0,0 0 0,-35 30 0,42-30 0,2 1 0,0 2 0,1 0 0,1 1 0,1 2 0,-24 35 0,36-46 0,1 0 0,0 0 0,2 1 0,-1 0 0,2 0 0,0 0 0,1 1 0,0 0 0,1 0 0,1 0 0,1 0 0,0 0 0,1 0 0,3 25 0,0-26 0,1 1 0,0 0 0,1-1 0,1 0 0,1 0 0,0-1 0,0 0 0,2 0 0,0 0 0,0-1 0,1-1 0,1 0 0,0 0 0,14 11 0,-2-3 0,2-2 0,0 0 0,1-2 0,0-1 0,1-1 0,45 16 0,-35-17 0,1-1 0,0-2 0,0-2 0,1-1 0,40 1 0,-50-7 0,-1-2 0,0 0 0,1-2 0,-1-1 0,0-2 0,0 0 0,45-18 0,-44 12 0,-1-1 0,0-1 0,0-2 0,-2 0 0,0-2 0,-1-1 0,35-34 0,-43 35 0,0-1 0,-2 0 0,0-1 0,-1-1 0,-1 0 0,-1-1 0,-1-1 0,-1 0 0,14-47 0,-19 52 0,-1 0 0,-1 0 0,-1-1 0,0 1 0,-2-1 0,0 1 0,-2-22 0,0 29 0,0 0 0,-1 0 0,0 1 0,0-1 0,-1 1 0,0 0 0,-1 0 0,-1 0 0,1 0 0,-1 1 0,-1 0 0,0 0 0,-9-9 0,-6-1 0,0 0 0,-1 2 0,-1 0 0,-1 2 0,0 1 0,-30-13 0,-6 2 0,-100-27 0,126 43 57,-1 1 0,1 2 0,-1 2 0,-1 1 0,-63 3 0,81 2-189,0 0 1,0 0 0,0 2-1,0 1 1,1 0 0,0 1 0,0 1-1,1 1 1,-1 0 0,2 1 0,-1 1-1,-23 19 1,11-2-6695</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9.858"/>
    </inkml:context>
    <inkml:brush xml:id="br0">
      <inkml:brushProperty name="width" value="0.05" units="cm"/>
      <inkml:brushProperty name="height" value="0.05" units="cm"/>
    </inkml:brush>
  </inkml:definitions>
  <inkml:trace contextRef="#ctx0" brushRef="#br0">0 298 24575,'1'-15'0,"1"1"0,4-23 0,3-19 0,-9 50 0,1 1 0,0-1 0,0 1 0,0-1 0,1 1 0,0 0 0,0-1 0,0 1 0,1 0 0,-1 0 0,1 0 0,1 1 0,4-7 0,-2 4 0,1 1 0,0 0 0,1 0 0,-1 0 0,1 1 0,0 0 0,13-6 0,0 3 0,1 0 0,0 1 0,1 1 0,-1 1 0,43-3 0,-52 7 0,1 0 0,0 1 0,-1 0 0,1 2 0,0-1 0,-1 2 0,18 4 0,-27-6 0,0 1 0,0-1 0,-1 1 0,1 0 0,-1 0 0,1 0 0,-1 0 0,1 1 0,-1-1 0,0 1 0,0 0 0,-1 0 0,1 0 0,0 0 0,-1 0 0,0 1 0,0-1 0,0 1 0,0-1 0,0 1 0,-1 0 0,0 0 0,1 0 0,-2 0 0,1 0 0,0 0 0,-1 0 0,0 7 0,0-2 0,-1 1 0,-1-1 0,0 1 0,0-1 0,-1 1 0,-1-1 0,1 0 0,-1 0 0,-1-1 0,1 1 0,-2-1 0,-10 14 0,-1-2 0,-1 0 0,0-2 0,-33 26 0,6-12 0,-83 45 0,122-73 0,-8 5 0,14-9 0,0 0 0,0 0 0,0 1 0,0-1 0,0 0 0,0 0 0,0 0 0,0 0 0,0 0 0,0 0 0,0 0 0,0 0 0,0 1 0,0-1 0,0 0 0,0 0 0,0 0 0,0 0 0,0 0 0,0 0 0,1 0 0,-1 0 0,0 0 0,0 0 0,0 1 0,0-1 0,0 0 0,0 0 0,0 0 0,0 0 0,0 0 0,0 0 0,1 0 0,-1 0 0,0 0 0,0 0 0,0 0 0,0 0 0,0 0 0,0 0 0,0 0 0,0 0 0,1 0 0,-1 0 0,0 0 0,0 0 0,0 0 0,0 0 0,0 0 0,0 0 0,0 0 0,0 0 0,1 0 0,-1 0 0,0 0 0,0 0 0,0 0 0,0-1 0,32-4 0,-21 2 0,30-5 0,14-3 0,98-8 0,-137 18 0,0 1 0,0 0 0,-1 2 0,1 0 0,-1 0 0,1 1 0,-1 1 0,0 1 0,0 0 0,0 1 0,14 9 0,-25-14-72,-1 1 1,0 1-1,0-1 0,0 0 0,0 1 0,0 0 0,-1-1 0,1 1 1,-1 0-1,0 0 0,1 0 0,-2 1 0,1-1 0,0 0 0,-1 1 1,1 0-1,-1-1 0,1 7 0,0 5-6754</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0.340"/>
    </inkml:context>
    <inkml:brush xml:id="br0">
      <inkml:brushProperty name="width" value="0.05" units="cm"/>
      <inkml:brushProperty name="height" value="0.05" units="cm"/>
    </inkml:brush>
  </inkml:definitions>
  <inkml:trace contextRef="#ctx0" brushRef="#br0">107 70 24575,'-6'-5'0,"0"0"0,-1 1 0,1 0 0,-1 0 0,0 1 0,0 0 0,-8-3 0,-24-12 0,39 18 0,0 0 0,-1 0 0,1-1 0,0 1 0,-1 0 0,1 0 0,-1 0 0,1-1 0,0 1 0,0 0 0,-1 0 0,1-1 0,0 1 0,-1 0 0,1-1 0,0 1 0,0 0 0,0-1 0,-1 1 0,1 0 0,0-1 0,0 1 0,0 0 0,0-1 0,0 1 0,-1-1 0,1 1 0,0-1 0,10-4 0,21 1 0,-30 4 0,448 1-1001,4 28-767,-289-18 1295,1818 135-6309,-334-23 4058,-1572-117 2736,934 61-1099,-9-28 3212,-863-38 724,-125-2-2191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0.916"/>
    </inkml:context>
    <inkml:brush xml:id="br0">
      <inkml:brushProperty name="width" value="0.05" units="cm"/>
      <inkml:brushProperty name="height" value="0.05" units="cm"/>
    </inkml:brush>
  </inkml:definitions>
  <inkml:trace contextRef="#ctx0" brushRef="#br0">12 29 24575,'-7'-19'0,"3"10"0,4 11 0,4 12 0,-1 0 0,0 1 0,-2-1 0,1 1 0,-2-1 0,-1 22 0,0-6 0,0 2 0,0 23 0,1-50 0,0-1 0,0 0 0,1 0 0,0 0 0,0 0 0,0 0 0,0 0 0,1 0 0,3 6 0,-4-8-91,1-1 0,-1 1 0,0-1 0,1 1 0,-1-1 0,1 0 0,0 0 0,-1 0 0,1 0 0,0 0 0,-1 0 0,1 0 0,0-1 0,3 2 0,12 1-6735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8.803"/>
    </inkml:context>
    <inkml:brush xml:id="br0">
      <inkml:brushProperty name="width" value="0.05" units="cm"/>
      <inkml:brushProperty name="height" value="0.05" units="cm"/>
    </inkml:brush>
  </inkml:definitions>
  <inkml:trace contextRef="#ctx0" brushRef="#br0">38 1 24575,'-3'0'0,"-4"0"0,-4 3 0,0 4 0,5 3 0,10 1 0,6 1 0,11-2 0,8-2 0,7 1 0,5-2 0,3-2 0,-6-2-8191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1.258"/>
    </inkml:context>
    <inkml:brush xml:id="br0">
      <inkml:brushProperty name="width" value="0.05" units="cm"/>
      <inkml:brushProperty name="height" value="0.05" units="cm"/>
    </inkml:brush>
  </inkml:definitions>
  <inkml:trace contextRef="#ctx0" brushRef="#br0">63 11 24575,'-3'0'0,"-4"-3"0,-3-1 0,-4 0 0,1 4 0,3 5 0,5 1 0,5 3 0,4 3 0,5-1 0,1-2-8191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1.584"/>
    </inkml:context>
    <inkml:brush xml:id="br0">
      <inkml:brushProperty name="width" value="0.05" units="cm"/>
      <inkml:brushProperty name="height" value="0.05" units="cm"/>
    </inkml:brush>
  </inkml:definitions>
  <inkml:trace contextRef="#ctx0" brushRef="#br0">27 1 24575,'-3'0'0,"-1"3"0,0 4 0,1 3 0,1 4 0,0 4 0,5 7 0,0 3 0,1 4 0,-1 2 0,0 1 0,-2 1 0,-3-3 0,-1-2 0,-4-2 0,0-3 0,0-7-8191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1.925"/>
    </inkml:context>
    <inkml:brush xml:id="br0">
      <inkml:brushProperty name="width" value="0.05" units="cm"/>
      <inkml:brushProperty name="height" value="0.05" units="cm"/>
    </inkml:brush>
  </inkml:definitions>
  <inkml:trace contextRef="#ctx0" brushRef="#br0">15 151 24575,'-2'-2'0,"1"1"0,-1-1 0,1 0 0,-1 0 0,1 0 0,0 0 0,0 0 0,0 0 0,-1-2 0,2 3 0,0 0 0,0 1 0,0-1 0,0 1 0,0-1 0,0 1 0,0-1 0,0 1 0,1-1 0,-1 1 0,0-1 0,0 1 0,1-1 0,-1 1 0,0-1 0,0 1 0,1-1 0,-1 1 0,1 0 0,-1-1 0,0 1 0,1-1 0,-1 1 0,1 0 0,-1 0 0,1-1 0,-1 1 0,1 0 0,-1 0 0,1-1 0,-1 1 0,1 0 0,-1 0 0,1 0 0,0 0 0,-1 0 0,1 0 0,-1 0 0,1 0 0,-1 0 0,1 0 0,0 0 0,135-3 0,-20 2 0,-97 0 0,-1-2 0,1 0 0,-1-1 0,23-8 0,-40 12 0,1 0 0,-1-1 0,1 1 0,-1-1 0,1 0 0,-1 0 0,1 1 0,-1-1 0,1 0 0,-1 0 0,0 0 0,0 0 0,0-1 0,1 1 0,-1 0 0,0 0 0,0-1 0,-1 1 0,1-1 0,0 1 0,0-1 0,-1 1 0,1-1 0,0-1 0,-1 1 0,0 0 0,0 0 0,-1 0 0,1 0 0,0 0 0,-1 1 0,1-1 0,-1 0 0,0 0 0,1 0 0,-1 1 0,0-1 0,0 0 0,0 1 0,0-1 0,-1 1 0,-1-3 0,1 2 0,0-1 0,-1 1 0,1 0 0,-1 0 0,1 0 0,-1 0 0,0 0 0,1 1 0,-1-1 0,0 1 0,0 0 0,0 0 0,0 0 0,-1 0 0,1 1 0,0-1 0,0 1 0,0-1 0,0 1 0,-1 0 0,1 1 0,0-1 0,0 0 0,0 1 0,-4 1 0,2 1 0,0 0 0,1 1 0,-1-1 0,1 1 0,0 0 0,0 0 0,1 0 0,-1 1 0,1-1 0,0 1 0,0 0 0,1 0 0,-1 0 0,-1 7 0,-1 0 0,1 1 0,1 0 0,0 0 0,-2 26 0,4-34-76,1 1 1,0 0-1,0 0 0,0-1 0,1 1 0,0 0 0,0 0 0,1-1 1,-1 1-1,1-1 0,1 0 0,-1 1 0,1-1 0,-1 0 1,1 0-1,1-1 0,5 8 0,8 2-6750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2.488"/>
    </inkml:context>
    <inkml:brush xml:id="br0">
      <inkml:brushProperty name="width" value="0.05" units="cm"/>
      <inkml:brushProperty name="height" value="0.05" units="cm"/>
    </inkml:brush>
  </inkml:definitions>
  <inkml:trace contextRef="#ctx0" brushRef="#br0">15 107 24575,'-1'-3'0,"0"0"0,0 1 0,1-1 0,-2 1 0,1-1 0,0 1 0,0-1 0,-3-2 0,1 2 0,12 18 0,-3-5 0,-1-1 0,0 1 0,0-1 0,-1 1 0,4 13 0,-7-18 0,0 0 0,0 0 0,0 1 0,-1-1 0,0 0 0,0 1 0,0-1 0,-1 0 0,0 1 0,0-1 0,0 0 0,-3 6 0,10-18 0,70-90 0,-68 89 0,35-35 0,-40 41 0,0-1 0,0 1 0,0 0 0,0-1 0,1 2 0,-1-1 0,1 0 0,-1 1 0,1-1 0,0 1 0,0 0 0,5-1 0,-8 2 0,0 0 0,-1 0 0,1 0 0,0 1 0,0-1 0,0 0 0,0 0 0,-1 0 0,1 1 0,0-1 0,0 0 0,0 1 0,-1-1 0,1 1 0,0-1 0,-1 1 0,1-1 0,0 1 0,-1-1 0,1 1 0,-1 0 0,1-1 0,-1 1 0,1 1 0,1 0 0,-1 1 0,0-1 0,-1 1 0,1 0 0,0-1 0,-1 1 0,0-1 0,1 4 0,-1 4 0,0 0 0,-1 0 0,-2 12 0,-13 52 0,16-74 0,0 0 0,0 0 0,1 0 0,-1 0 0,0-1 0,0 1 0,0 0 0,0 0 0,0 0 0,0 0 0,0 0 0,0 0 0,0-1 0,0 1 0,1 0 0,-1 0 0,0 0 0,0 0 0,0 0 0,0 0 0,0 0 0,0 0 0,1 0 0,-1 0 0,0 0 0,0 0 0,0 0 0,0 0 0,0 0 0,1 0 0,-1 0 0,0 0 0,0 0 0,0 0 0,0 0 0,0 0 0,1 0 0,-1 0 0,0 0 0,0 0 0,0 0 0,0 0 0,0 0 0,1 0 0,-1 0 0,0 0 0,0 1 0,0-1 0,0 0 0,0 0 0,0 0 0,0 0 0,0 0 0,0 0 0,1 0 0,-1 1 0,0-1 0,0 0 0,0 0 0,0 0 0,0 0 0,0 0 0,0 1 0,0-1 0,0 0 0,0 0 0,0 0 0,0 0 0,0 1 0,10-11 0,-9 9 0,19-21 0,26-25 0,-43 44 0,1 0 0,-1 0 0,1 1 0,0-1 0,-1 1 0,1 0 0,1 0 0,-1 0 0,0 1 0,0-1 0,6 0 0,-8 2 0,0 0 0,0 0 0,-1 0 0,1 0 0,0 0 0,0 0 0,-1 1 0,1-1 0,0 1 0,-1-1 0,1 1 0,0 0 0,-1 0 0,1-1 0,-1 1 0,1 0 0,-1 1 0,0-1 0,1 0 0,-1 0 0,0 0 0,0 1 0,0-1 0,0 1 0,0-1 0,1 3 0,3 5 0,-2 0 0,1 0 0,3 18 0,3 3 0,-9-27 0,0 0 0,0-1 0,1 1 0,-1-1 0,1 1 0,0-1 0,0 0 0,0 1 0,0-1 0,0 0 0,0 0 0,0-1 0,1 1 0,-1 0 0,1-1 0,0 1 0,-1-1 0,5 1 0,-2 0 0,0-1 0,0 0 0,0-1 0,0 0 0,0 1 0,0-1 0,0-1 0,0 1 0,10-3 0,1-2 0,0 0 0,-1-1 0,0 0 0,0-2 0,23-14 0,-28 16 0,0-1 0,0 0 0,-1-1 0,0 0 0,0 0 0,-1-1 0,0 0 0,-1-1 0,0 1 0,0-1 0,-1-1 0,0 1 0,-1-1 0,0 0 0,6-22 0,-11 31 0,1 1 0,-1 0 0,1-1 0,-1 1 0,0 0 0,0-1 0,0 1 0,0-1 0,0 1 0,0 0 0,0-1 0,0 1 0,0-1 0,-1 1 0,1 0 0,0-1 0,-1 1 0,1 0 0,-1-1 0,0 1 0,1 0 0,-1 0 0,0 0 0,0 0 0,0-1 0,0 1 0,0 0 0,0 1 0,0-1 0,0 0 0,0 0 0,0 0 0,-1 1 0,1-1 0,0 0 0,0 1 0,-1-1 0,1 1 0,-2-1 0,1 1 0,-1 0 0,0 0 0,1 0 0,-1 0 0,1 0 0,-1 1 0,1-1 0,-1 1 0,1 0 0,0 0 0,-1 0 0,1 0 0,0 0 0,0 0 0,-1 0 0,1 1 0,0-1 0,0 1 0,0 0 0,1-1 0,-3 3 0,1 0 0,1-1 0,-1 0 0,1 1 0,0-1 0,0 1 0,0 0 0,0 0 0,1 0 0,0 0 0,0 0 0,0 0 0,0 0 0,0 0 0,1 0 0,0 1 0,0-1 0,0 0 0,0 0 0,1 0 0,-1 0 0,1 1 0,0-1 0,0 0 0,1 0 0,-1 0 0,1-1 0,0 1 0,0 0 0,0-1 0,1 1 0,3 4 0,8 8 0,1 0 0,0-1 0,1-1 0,33 22 0,-38-27 0,2 0 0,27 22 0,-38-29 0,0 0 0,1 1 0,-1-1 0,0 1 0,0-1 0,-1 1 0,1 0 0,0-1 0,-1 1 0,0 0 0,0 0 0,1 4 0,-1-6 0,-1 1 0,0-1 0,0 0 0,-1 1 0,1-1 0,0 0 0,0 1 0,-1-1 0,1 0 0,0 0 0,-1 1 0,0-1 0,1 0 0,-1 0 0,0 0 0,1 1 0,-1-1 0,0 0 0,0 0 0,0 0 0,0-1 0,0 1 0,0 0 0,0 0 0,0 0 0,0-1 0,-1 1 0,1 0 0,0-1 0,0 1 0,-2-1 0,-5 3 0,0 0 0,0-1 0,-14 2 0,21-4 0,-18 2-455,1-1 0,-28-1 0,5-2-6371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8.604"/>
    </inkml:context>
    <inkml:brush xml:id="br0">
      <inkml:brushProperty name="width" value="0.05" units="cm"/>
      <inkml:brushProperty name="height" value="0.05" units="cm"/>
    </inkml:brush>
  </inkml:definitions>
  <inkml:trace contextRef="#ctx0" brushRef="#br0">15 1 24575,'-6'0'0,"1"0"0,1 3 0,8 3 0,5 5 0,2 3 0,5 4 0,-1 9 0,1 6 0,-3 5 0,-3 3 0,-4 0 0,-3-1 0,-1-1 0,-2-7-8191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8.950"/>
    </inkml:context>
    <inkml:brush xml:id="br0">
      <inkml:brushProperty name="width" value="0.05" units="cm"/>
      <inkml:brushProperty name="height" value="0.05" units="cm"/>
    </inkml:brush>
  </inkml:definitions>
  <inkml:trace contextRef="#ctx0" brushRef="#br0">628 26 24575,'-2'-1'0,"0"-1"0,1 1 0,-1 0 0,-1 0 0,1 0 0,0 0 0,0 1 0,0-1 0,0 0 0,-1 1 0,1 0 0,0-1 0,-4 1 0,-31 2 0,37-2 0,-22 3 0,1 2 0,0 0 0,0 1 0,0 2 0,1 0 0,0 1 0,1 0 0,0 2 0,0 0 0,1 2 0,-26 22 0,14-8 0,1 1 0,2 1 0,1 2 0,1 0 0,-30 51 0,38-52 0,2 0 0,0 1 0,-19 63 0,29-76 0,0 0 0,2 1 0,0-1 0,1 1 0,1 0 0,1-1 0,0 1 0,6 32 0,-4-42 0,0 0 0,1-1 0,0 1 0,0-1 0,1 1 0,0-1 0,0 0 0,1 0 0,0-1 0,0 0 0,1 0 0,0 0 0,9 8 0,-6-8 0,1 0 0,0 0 0,0-1 0,0 0 0,1-1 0,0 0 0,0-1 0,0 0 0,14 2 0,2-1 0,1-1 0,0-2 0,-1-1 0,1-1 0,0-1 0,0-2 0,52-11 0,-42 5 0,-1-1 0,0-3 0,0-1 0,-1-2 0,-1-1 0,-1-1 0,52-38 0,-67 40 0,0 0 0,-1 0 0,-1-2 0,-1 0 0,23-33 0,-29 35 0,0 0 0,-2 0 0,0-1 0,-1 0 0,0-1 0,-2 1 0,0-1 0,3-21 0,-7 24 0,1 0 0,-2 0 0,0 0 0,-1 0 0,0 0 0,-1 0 0,-1 0 0,0 1 0,-1-1 0,-1 1 0,0 0 0,-1 0 0,-1 0 0,-12-18 0,9 16 0,-2 0 0,0 1 0,-1 1 0,0 0 0,-2 1 0,1 0 0,-1 1 0,-1 1 0,0 0 0,-34-16 0,23 16-682,-50-15-1,-23 2-6143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56.363"/>
    </inkml:context>
    <inkml:brush xml:id="br0">
      <inkml:brushProperty name="width" value="0.05" units="cm"/>
      <inkml:brushProperty name="height" value="0.05" units="cm"/>
    </inkml:brush>
  </inkml:definitions>
  <inkml:trace contextRef="#ctx0" brushRef="#br0">280 160 24575,'0'-2'0,"0"0"0,0 0 0,0-1 0,-1 1 0,1 0 0,-1 0 0,1 0 0,-1-1 0,1 1 0,-1 0 0,0 0 0,0 0 0,0 0 0,-2-2 0,3 4 0,-1 0 0,1-1 0,0 1 0,-1 0 0,1 0 0,0 0 0,0-1 0,-1 1 0,1 0 0,0 0 0,-1 0 0,1 0 0,0 0 0,-1 0 0,1 0 0,0 0 0,-1 0 0,1 0 0,-1 0 0,1 0 0,0 0 0,-1 0 0,1 0 0,0 0 0,-1 0 0,1 0 0,0 0 0,-1 1 0,1-1 0,0 0 0,-1 0 0,0 2 0,-1-1 0,1 0 0,0 1 0,-1-1 0,1 1 0,0-1 0,0 1 0,0 0 0,-1 3 0,-14 35 0,1 2 0,2 0 0,-8 50 0,-5 20 0,-37 73 0,-3 9 0,49-121 0,17-73 0,0 1 0,0-1 0,0 1 0,0-1 0,0 1 0,0 0 0,0-1 0,0 1 0,0-1 0,0 1 0,0 0 0,1-1 0,-1 1 0,0-1 0,0 1 0,0-1 0,1 1 0,-1-1 0,0 1 0,1-1 0,-1 1 0,1-1 0,-1 1 0,0-1 0,1 1 0,-1-1 0,1 0 0,-1 1 0,1-1 0,-1 0 0,1 1 0,-1-1 0,1 0 0,-1 0 0,1 0 0,0 0 0,-1 1 0,1-1 0,-1 0 0,1 0 0,0 0 0,-1 0 0,1 0 0,-1 0 0,2-1 0,36-4 0,-24 2 0,340-5 0,-229 9 0,83 10 0,-124-5 0,-80-6 0,-1 0 0,1 0 0,-1 0 0,1 0 0,0 0 0,-1-1 0,1 1 0,0-1 0,-1 0 0,1 0 0,-1 0 0,6-3 0,-6 1 0,0 1 0,0-1 0,-1 0 0,1 0 0,-1 0 0,1 0 0,-1 0 0,0-1 0,0 1 0,0-1 0,2-5 0,16-41 0,-2-1 0,-2-1 0,10-64 0,14-163 0,-22 131 0,-18 147 0,5-28 0,-2 0 0,-1-1 0,-2-39 0,0 67 0,-1 0 0,1 0 0,-1 1 0,1-1 0,-1 1 0,1-1 0,-1 0 0,0 1 0,0-1 0,0 1 0,0 0 0,0-1 0,0 1 0,0 0 0,0-1 0,-1 1 0,1 0 0,0 0 0,-1 0 0,1 0 0,-1 0 0,1 0 0,-1 1 0,1-1 0,-1 1 0,0-1 0,1 1 0,-1-1 0,0 1 0,1 0 0,-1 0 0,-3 0 0,-6-1 0,-1 2 0,1-1 0,-22 5 0,17-2 0,-320 36 0,237-33 0,-140-9 0,198 0 0,-135-7 0,176 10 0,-1 0 0,1 0 0,-1-1 0,0 1 0,1 0 0,-1 0 0,1 0 0,-1 0 0,0 0 0,1 0 0,-1 0 0,1 0 0,-1 1 0,1-1 0,-1 0 0,0 0 0,1 0 0,-1 1 0,1-1 0,-1 0 0,1 0 0,-1 1 0,1-1 0,-1 1 0,1-1 0,0 0 0,-1 1 0,1-1 0,-1 1 0,1-1 0,0 1 0,-1-1 0,1 1 0,0-1 0,0 1 0,-1-1 0,1 1 0,0-1 0,0 2 0,0 1 0,1 0 0,0 0 0,0-1 0,0 1 0,0 0 0,0-1 0,2 4 0,6 13 0,-1 20 0,-1 1 0,-2 0 0,-1 0 0,-3 0 0,-1 0 0,-7 59 0,-61 235 0,64-317 0,1-1 0,0 1 0,1-1 0,0 1 0,2 30 0,1-46 0,-1 1 0,0 0 0,1-1 0,-1 1 0,1 0 0,0-1 0,0 1 0,0-1 0,-1 1 0,1-1 0,1 1 0,-1-1 0,0 0 0,0 1 0,0-1 0,1 0 0,-1 0 0,1 0 0,-1 0 0,1 0 0,-1 0 0,1-1 0,-1 1 0,1 0 0,0-1 0,-1 1 0,1-1 0,0 0 0,0 1 0,1-1 0,9 1 0,0 0 0,-1-1 0,20-2 0,-10 1 0,121-2 0,246-13 0,-329 11 0,96-13 0,-135 14 0,-1-1 0,1 0 0,-1-1 0,0-2 0,28-14 0,-40 17 0,0 0 0,-1 0 0,1-1 0,-1 0 0,0 0 0,-1-1 0,0 1 0,0-1 0,0 0 0,-1-1 0,0 1 0,0-1 0,-1 0 0,0 0 0,0 0 0,-1 0 0,2-10 0,2-17 0,-2 1 0,1-62 0,-5 95 0,0-52 0,10-199 0,-8 225 0,-2 14 0,1 1 0,0 0 0,1-1 0,1 1 0,6-21 0,-12 35 0,0 0 0,0 0 0,0 0 0,-1 0 0,1-1 0,0 1 0,-1-1 0,-7 2 0,-41 10 0,-32-7 0,-116-6 0,87-2 0,-457 1 0,572 2 0,1-1 0,-1 0 0,0 1 0,0-1 0,1 1 0,-1 0 0,0-1 0,0 1 0,0 0 0,0 0 0,0 1 0,0-1 0,0 0 0,0 1 0,0-1 0,-1 1 0,1 0 0,-1-1 0,1 1 0,-1 0 0,0 0 0,1 0 0,-1 0 0,0 0 0,0 0 0,0 0 0,-1 0 0,1 1 0,0-1 0,-1 0 0,1 4 0,1 9 0,0-1 0,-1 1 0,-1 26 0,0-28 0,0 125 0,-3 98 0,2-219 0,-1 0 0,-1 0 0,-1-1 0,-9 29 0,-32 60 0,22-54 0,22-49 0,-1 0 0,1 1 0,1-1 0,-1 1 0,0-1 0,1 1 0,-1 0 0,1-1 0,0 1 0,0-1 0,0 1 0,0 0 0,1 3 0,-1-4 0,1-1 0,0 0 0,-1 1 0,1-1 0,0 0 0,0 1 0,0-1 0,0 0 0,0 0 0,0 0 0,0 0 0,0 0 0,0 0 0,1 0 0,-1-1 0,0 1 0,0 0 0,1-1 0,-1 1 0,1-1 0,-1 1 0,0-1 0,1 1 0,-1-1 0,3 0 0,37 4 0,-1-2 0,60-4 0,-21-1 0,46 4 0,-21 0 0,139-15 0,-229 12 0,1 0 0,-1-1 0,0-1 0,0-1 0,0 0 0,0 0 0,24-16 0,-28 15 0,-1-1 0,0 0 0,-1-1 0,1 0 0,-1 0 0,-1 0 0,0-1 0,0-1 0,-1 1 0,10-19 0,23-62 0,35-119 0,-19 48 0,-48 147 0,0 0 0,0 0 0,1 1 0,20-24 0,-16 21 0,0 0 0,10-21 0,-20 33 0,-1 1 0,0-1 0,0 0 0,0 0 0,-1 0 0,1 0 0,-1 0 0,0 0 0,0 0 0,-1 0 0,1 0 0,-1 0 0,0 0 0,0 0 0,0 0 0,0 0 0,-3-5 0,-2-4 0,0 0 0,-2 1 0,-12-19 0,18 29 0,-1-1 0,1 1 0,0 0 0,-1 0 0,0 0 0,1 0 0,-1 0 0,0 1 0,0-1 0,0 1 0,0 0 0,0-1 0,0 1 0,0 1 0,0-1 0,-7 0 0,-5 0 0,0 0 0,-23 3 0,11 0 0,-558-2 0,287-22 0,214 14 0,79 7 0,1 0 0,-1 1 0,0 0 0,0 0 0,0 1 0,0-1 0,-9 3 0,12-2 0,0 0 0,0 0 0,0 0 0,1 0 0,-1 0 0,0 1 0,1-1 0,-1 0 0,1 1 0,0 0 0,-1-1 0,1 1 0,0 0 0,0-1 0,0 1 0,0 0 0,0 0 0,1 0 0,-1 0 0,0 0 0,0 3 0,-1 7 0,1 0 0,0 1 0,1-1 0,0 1 0,1-1 0,0 1 0,6 22 0,2 33 0,-8-20 0,-2-1 0,-3 1 0,-1-1 0,-13 52 0,7-43 0,-5 64 0,11-83 0,3-29 0,0 1 0,1-1 0,1 1 0,-1 0 0,2 16 0,0-22 0,0 0 0,0 0 0,0 0 0,0 0 0,1 0 0,-1 0 0,1 0 0,-1 0 0,1-1 0,0 1 0,0-1 0,0 1 0,1-1 0,-1 0 0,1 0 0,-1 0 0,1 0 0,-1 0 0,1-1 0,4 3 0,11 2 0,-1 0 0,1-1 0,0 0 0,0-2 0,29 3 0,0 0 0,-44-5 0,317 39 0,-276-38 0,1-1 0,0-3 0,-1-1 0,1-2 0,51-14 0,-73 14 0,-11 2 0,0 1 0,22-10 0,-31 11 0,-1 0 0,1 0 0,-1-1 0,1 1 0,-1-1 0,0 1 0,1-1 0,-1 0 0,0 0 0,0 0 0,0 0 0,-1 0 0,1-1 0,0 1 0,-1-1 0,1 1 0,1-5 0,2-7 0,1 1 0,1 0 0,1 0 0,0 1 0,10-13 0,-8 11 0,0 0 0,-1-1 0,11-22 0,-9 2 0,-1-1 0,-2 0 0,-1 0 0,3-58 0,4-20 0,-3 63 0,-6 34 0,-2 1 0,0 0 0,1-23 0,-4 32 0,0 0 0,-1 0 0,1 1 0,-2-1 0,1 0 0,-1 1 0,0-1 0,0 1 0,-1 0 0,0 0 0,-5-10 0,6 14 0,0-1 0,0 1 0,0-1 0,0 1 0,0 0 0,-1 0 0,1 0 0,-1 0 0,1 0 0,-1 1 0,0-1 0,0 1 0,0-1 0,1 1 0,-1 0 0,0 0 0,0 1 0,-1-1 0,1 1 0,0-1 0,0 1 0,0 0 0,0 0 0,0 0 0,0 1 0,-5 0 0,-8 3 0,-1-1 0,0-1 0,0 0 0,0-1 0,-30-3 0,-372-23 0,-1 22 0,367 4 0,45-2 0,5 1 0,1 0 0,-1-1 0,0 1 0,1 0 0,-1 0 0,0 1 0,1-1 0,-1 0 0,1 1 0,-1 0 0,1-1 0,-1 1 0,1 0 0,-5 3 0,7-2 0,1-1 0,0 1 0,0 0 0,0-1 0,0 1 0,0 0 0,0-1 0,0 1 0,0-1 0,1 0 0,-1 1 0,1-1 0,-1 0 0,3 2 0,6 6 0,-8-4 0,1-1 0,0 1 0,-1 0 0,0 0 0,0 0 0,-1 0 0,1 0 0,-1 0 0,0 0 0,0 7 0,-1 56 0,-1-41 0,-1 525 0,2-547 0,0-1 0,1 1 0,-1 0 0,1-1 0,0 0 0,0 1 0,0-1 0,0 1 0,1-1 0,0 0 0,0 0 0,0 0 0,0 0 0,1 0 0,0-1 0,-1 1 0,1-1 0,6 6 0,-3-4 0,1-1 0,0 0 0,0 0 0,0 0 0,1-1 0,-1 0 0,1 0 0,0-1 0,13 3 0,32 3 0,92 4 0,55-13 0,-78-1 0,-45 4 0,-38 0 0,-1-2 0,1-1 0,-1-2 0,65-14 0,-98 16 0,1-1 0,-1 0 0,0-1 0,0 1 0,0-1 0,-1 0 0,1 0 0,-1-1 0,1 1 0,-1-1 0,0 0 0,0 0 0,-1 0 0,1-1 0,-1 0 0,0 1 0,0-1 0,3-9 0,2-7 0,-1 1 0,-1-1 0,5-35 0,-1 10 0,80-263 0,-65 247 0,-19 50 0,0 0 0,-1-1 0,0 1 0,-1-1 0,-1 0 0,0 0 0,2-21 0,-6 25 0,-1 0 0,0 1 0,0-1 0,-1 1 0,0-1 0,-1 1 0,0 0 0,0 0 0,0 1 0,-6-8 0,-13-26 0,21 37 0,1 1 0,-1 0 0,0 0 0,0 0 0,0 0 0,0 0 0,0 0 0,0 0 0,-1 1 0,1-1 0,-1 1 0,0 0 0,0-1 0,-4-1 0,2 2 0,-1 0 0,1 1 0,-1-1 0,1 1 0,-1 0 0,0 1 0,1 0 0,-9 0 0,-17 1 0,-35 8 0,-28 1 0,-213-24 0,234 10-1365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57.796"/>
    </inkml:context>
    <inkml:brush xml:id="br0">
      <inkml:brushProperty name="width" value="0.05" units="cm"/>
      <inkml:brushProperty name="height" value="0.05" units="cm"/>
    </inkml:brush>
  </inkml:definitions>
  <inkml:trace contextRef="#ctx0" brushRef="#br0">43 4036 24575,'-1'0'0,"-1"0"0,0 0 0,1-1 0,-1 1 0,0-1 0,1 0 0,-1 1 0,1-1 0,-1 0 0,1 0 0,-1 0 0,1 0 0,0 0 0,-1 0 0,1-1 0,0 1 0,0 0 0,0-1 0,0 1 0,-2-3 0,2 1 0,-1 0 0,1 0 0,-1 0 0,1 0 0,0 0 0,0 0 0,0 0 0,0-1 0,0-5 0,2-4 0,0 1 0,1 0 0,1 0 0,0 0 0,0 0 0,7-16 0,37-68 0,-36 75 0,35-61-28,3 3 0,4 2 0,3 2 0,4 3 0,2 2 0,143-121 0,-80 93-64,4 4 1,4 7 0,185-91 0,-178 110 72,3 7 0,3 5 0,1 7 1,3 7-1,272-41 0,-118 50-619,506 12-1,303 110 742,-479 14-103,-7 30 0,948 148 0,-574-162 52,-718-100-373,441-26-1,-577-7 322,0-7 0,-1-5 0,-2-7 0,-1-7 0,-2-5 0,-2-7 0,-3-6 0,-2-5 0,239-155 0,225-235 0,-34-42 0,-442 379-44,116-143-1,-158 158 606,-4-2 0,64-118-1,-71 91-137,59-155 0,-112 244-423,1-1 0,1 0 0,28-48 0,-44 88-124,-1-1 0,1 0 0,0 1 0,0-1 0,0 1 0,0 0-1,0 0 1,1 0 0,-1 0 0,5-3 0,4 0-6702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58.182"/>
    </inkml:context>
    <inkml:brush xml:id="br0">
      <inkml:brushProperty name="width" value="0.05" units="cm"/>
      <inkml:brushProperty name="height" value="0.05" units="cm"/>
    </inkml:brush>
  </inkml:definitions>
  <inkml:trace contextRef="#ctx0" brushRef="#br0">9 469 24575,'0'-1'0,"-1"1"0,1 0 0,0 0 0,-1 0 0,1 0 0,-1 0 0,1 0 0,0-1 0,-1 1 0,1 0 0,0 0 0,-1-1 0,1 1 0,0 0 0,-1 0 0,1-1 0,0 1 0,0 0 0,-1-1 0,1 1 0,0 0 0,0-1 0,0 1 0,-1-1 0,1 1 0,0 0 0,0-1 0,0 1 0,0-1 0,0 1 0,0 0 0,0-1 0,0 1 0,0-1 0,0 1 0,0 0 0,0-1 0,0 1 0,0-1 0,0 1 0,1 0 0,-1-1 0,0 1 0,0 0 0,0-1 0,1 1 0,-1 0 0,0-1 0,1 1 0,10-22 0,7-2 0,2 1 0,0 0 0,2 2 0,48-38 0,-23 20 0,-32 27 0,128-106 0,-114 97 0,0 2 0,1 1 0,41-19 0,-64 34 0,0 1 0,0-1 0,0 1 0,0 0 0,1 0 0,-1 1 0,1 0 0,-1 1 0,15 0 0,-19 0 0,1 1 0,0 0 0,-1 0 0,1 0 0,-1 0 0,0 1 0,1-1 0,-1 1 0,0 0 0,0 0 0,0 0 0,0 0 0,0 1 0,-1-1 0,1 1 0,-1 0 0,1 0 0,-1 0 0,0 0 0,0 0 0,3 6 0,-1 2 0,1 1 0,-1-1 0,-1 1 0,0 0 0,0 0 0,0 19 0,-1 78 0,-2-26 0,2-41 171,13 65 0,-13-96-327,1 0 1,0 0 0,1 0 0,0 0 0,0 0 0,1-1 0,1 0-1,0 0 1,0-1 0,14 17 0,-5-12-6671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58.834"/>
    </inkml:context>
    <inkml:brush xml:id="br0">
      <inkml:brushProperty name="width" value="0.05" units="cm"/>
      <inkml:brushProperty name="height" value="0.05" units="cm"/>
    </inkml:brush>
  </inkml:definitions>
  <inkml:trace contextRef="#ctx0" brushRef="#br0">2840 0 24575,'1'1'0,"0"-1"0,0 0 0,0 1 0,0-1 0,-1 1 0,1-1 0,0 1 0,0-1 0,0 1 0,0 0 0,-1-1 0,1 1 0,0 0 0,-1 0 0,1-1 0,-1 1 0,1 0 0,-1 0 0,1 0 0,0 1 0,10 24 0,-8-18 0,23 62 0,-3 1 0,-3 2 0,-3-1 0,-3 2 0,8 141 0,-23-168 0,-1 0 0,-2 0 0,-2 0 0,-2-1 0,-3 0 0,-1 0 0,-23 55 0,-154 296 0,169-360 0,-71 125 0,-146 198 0,-154 117 0,295-378 0,-5-4 0,-3-4 0,-5-5 0,-3-5 0,-3-5 0,-167 81 0,-67 8 0,-48 25 0,256-107 0,138-82 0,1 1 0,-1-1 0,1-1 0,0 1 0,-1 0 0,0 0 0,1-1 0,-1 0 0,1 1 0,-1-1 0,0 0 0,1 0 0,-1-1 0,1 1 0,-5-1 0,-39-16 0,24 7 0,-31-14-1365,40 18-5461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9.131"/>
    </inkml:context>
    <inkml:brush xml:id="br0">
      <inkml:brushProperty name="width" value="0.05" units="cm"/>
      <inkml:brushProperty name="height" value="0.05" units="cm"/>
    </inkml:brush>
  </inkml:definitions>
  <inkml:trace contextRef="#ctx0" brushRef="#br0">351 994 24575,'-13'-64'0,"13"47"0,1-1 0,1 0 0,0 1 0,1-1 0,7-19 0,33-85 0,-28 84 0,-6 15 0,70-208 0,-69 195 0,-1-1 0,-2-1 0,-2 1 0,1-54 0,-6 83 0,0-1 0,-1 0 0,0 0 0,-1 1 0,1-1 0,-1 1 0,-1-1 0,0 1 0,0 0 0,-6-11 0,6 15 0,1 1 0,-1-1 0,0 1 0,0 0 0,0 0 0,0 0 0,0 0 0,-1 0 0,1 1 0,-1 0 0,0 0 0,0 0 0,0 0 0,0 0 0,0 1 0,0 0 0,0-1 0,0 2 0,-1-1 0,1 0 0,0 1 0,-1 0 0,-4 0 0,-3 1 0,0 1 0,-1 1 0,1-1 0,0 2 0,0 0 0,1 0 0,-1 1 0,1 1 0,0-1 0,0 2 0,1 0 0,-11 8 0,1 2 0,0 0 0,2 1 0,0 1 0,-28 38 0,29-32 0,1 1 0,1 1 0,2 0 0,1 1 0,-13 42 0,14-28 0,1 0 0,3 1 0,-4 55 0,9-14 0,4 0 0,4-1 0,23 121 0,28 55 0,-29-148 0,25 222 0,-52-305 0,-3 51 0,1-68 0,-1 1 0,0 0 0,-1-1 0,0 0 0,-1 1 0,-9 18 0,12-26 49,-1-1 0,0 0 0,-1 0-1,1 0 1,0 0 0,-6 5 0,7-7-113,0-1 1,0 1 0,0-1 0,0 1 0,0 0-1,0-1 1,0 1 0,0-1 0,0 0 0,0 1-1,0-1 1,0 0 0,0 0 0,0 0-1,0 1 1,0-1 0,-1 0 0,1-1 0,0 1-1,0 0 1,0 0 0,0 0 0,0-1 0,0 1-1,0 0 1,-2-1 0,-9-9-6763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59.162"/>
    </inkml:context>
    <inkml:brush xml:id="br0">
      <inkml:brushProperty name="width" value="0.05" units="cm"/>
      <inkml:brushProperty name="height" value="0.05" units="cm"/>
    </inkml:brush>
  </inkml:definitions>
  <inkml:trace contextRef="#ctx0" brushRef="#br0">228 1 24575,'-1'2'0,"0"1"0,-1-1 0,1 1 0,0-1 0,-1 0 0,0 0 0,1 1 0,-1-1 0,-3 3 0,-5 6 0,-39 65 0,-56 121 0,96-181 0,2 1 0,0-1 0,0 1 0,-5 28 0,11-41 0,0 0 0,1 0 0,-1-1 0,1 1 0,0 0 0,0 0 0,0 0 0,1 0 0,-1 0 0,1 0 0,0-1 0,0 1 0,0 0 0,1-1 0,-1 1 0,1-1 0,0 1 0,0-1 0,0 0 0,0 1 0,1-1 0,-1-1 0,1 1 0,0 0 0,0 0 0,0-1 0,5 4 0,10 3 85,0 0-1,1-1 0,31 9 1,61 11-1324,-97-25 775,20 5-6362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4.036"/>
    </inkml:context>
    <inkml:brush xml:id="br0">
      <inkml:brushProperty name="width" value="0.05" units="cm"/>
      <inkml:brushProperty name="height" value="0.05" units="cm"/>
    </inkml:brush>
  </inkml:definitions>
  <inkml:trace contextRef="#ctx0" brushRef="#br0">28 89 24575,'-2'0'0,"0"0"0,0 0 0,0-1 0,0 1 0,0-1 0,0 1 0,0-1 0,0 1 0,0-1 0,-2-2 0,3 3 0,1 0 0,0 0 0,0 0 0,0 0 0,-1-1 0,1 1 0,0 0 0,0 0 0,0 0 0,0 0 0,-1-1 0,1 1 0,0 0 0,0 0 0,0-1 0,0 1 0,0 0 0,0 0 0,0-1 0,0 1 0,0 0 0,0 0 0,0-1 0,0 1 0,0 0 0,0 0 0,0-1 0,0 1 0,0 0 0,0-1 0,12-7 0,3 3 0,1 0 0,-1 2 0,1 0 0,0 0 0,22 1 0,0-1 0,89-13 258,122-10-1881,-228 26-5203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4.371"/>
    </inkml:context>
    <inkml:brush xml:id="br0">
      <inkml:brushProperty name="width" value="0.05" units="cm"/>
      <inkml:brushProperty name="height" value="0.05" units="cm"/>
    </inkml:brush>
  </inkml:definitions>
  <inkml:trace contextRef="#ctx0" brushRef="#br0">1 34 24575,'0'3'0,"0"4"0,3 1 0,6-2 0,9-3 0,6-4 0,6-1 0,6-3 0,9 0 0,5-3 0,4 0 0,4 1 0,1 2 0,0 0 0,-5-1 0,-5 2 0,-9 1 0,-10 1-8191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5.965"/>
    </inkml:context>
    <inkml:brush xml:id="br0">
      <inkml:brushProperty name="width" value="0.05" units="cm"/>
      <inkml:brushProperty name="height" value="0.05" units="cm"/>
    </inkml:brush>
  </inkml:definitions>
  <inkml:trace contextRef="#ctx0" brushRef="#br0">4 38 24575,'0'-3'0,"-3"-1"0,2 1 0,5 3 0,6 1 0,12 2 0,10-1 0,8 0 0,10-1 0,8-3 0,3-1 0,3-1 0,0-2 0,-6 0 0,-6-2 0,-13 0-8191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6.291"/>
    </inkml:context>
    <inkml:brush xml:id="br0">
      <inkml:brushProperty name="width" value="0.05" units="cm"/>
      <inkml:brushProperty name="height" value="0.05" units="cm"/>
    </inkml:brush>
  </inkml:definitions>
  <inkml:trace contextRef="#ctx0" brushRef="#br0">88 58 24575,'-4'-4'0,"-1"0"0,0 0 0,0 1 0,0 0 0,0 0 0,-10-4 0,10 6 0,0-1 0,1-1 0,-1 1 0,1-1 0,0 0 0,-1 0 0,1 0 0,-4-4 0,9 4 0,7 5 0,9 5 0,17 7 0,-2 1 0,0 2 0,-1 1 0,0 2 0,37 31 0,-58-42 0,-1 0 0,-1 0 0,1 1 0,-2 0 0,1 1 0,-1 0 0,-1 0 0,6 13 0,-9-15 0,0-1 0,0 1 0,-1-1 0,-1 1 0,1 0 0,-1 0 0,-1 0 0,0 0 0,0 0 0,-1 0 0,0 0 0,-4 16 0,0-10 34,0-1 1,-1 0-1,0 0 0,-1 0 0,-1-1 0,0 0 0,-1 0 0,0-1 0,-14 14 1,-7 4-604,-1-2 0,-36 27 0,-11 2-6257</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6.993"/>
    </inkml:context>
    <inkml:brush xml:id="br0">
      <inkml:brushProperty name="width" value="0.05" units="cm"/>
      <inkml:brushProperty name="height" value="0.05" units="cm"/>
    </inkml:brush>
  </inkml:definitions>
  <inkml:trace contextRef="#ctx0" brushRef="#br0">1 168 24575,'9'-7'0,"1"0"0,0 1 0,0 1 0,0 0 0,0 0 0,1 1 0,0 0 0,0 0 0,14-1 0,52-10 0,125-6 0,-63 8 0,224-46-1365,-319 51-5461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7.321"/>
    </inkml:context>
    <inkml:brush xml:id="br0">
      <inkml:brushProperty name="width" value="0.05" units="cm"/>
      <inkml:brushProperty name="height" value="0.05" units="cm"/>
    </inkml:brush>
  </inkml:definitions>
  <inkml:trace contextRef="#ctx0" brushRef="#br0">14 2 24575,'-1'-1'0,"1"1"0,-1 0 0,1 0 0,-1 0 0,1 0 0,-1 0 0,1 0 0,-1 0 0,1 0 0,-1 0 0,1 0 0,0 0 0,-1 0 0,1 0 0,-1 1 0,1-1 0,-1 0 0,1 0 0,0 0 0,-1 1 0,1-1 0,-1 0 0,1 0 0,0 1 0,-1-1 0,1 0 0,0 1 0,-1-1 0,1 1 0,8 9 0,22 10 0,155 95 0,-158-95 0,0 1 0,-2 2 0,0 1 0,29 35 0,-48-51 0,1 0 0,-1 1 0,-1 0 0,0 0 0,0 0 0,-1 0 0,0 1 0,0-1 0,-1 1 0,-1 0 0,0 0 0,0 0 0,0 1 0,-2-1 0,1 0 0,-1 1 0,-1-1 0,0 0 0,0 0 0,-1 1 0,0-1 0,-1 0 0,0-1 0,-8 18 0,0-7 69,0-1-1,0-1 0,-2 0 0,-25 27 1,-68 55-1776,27-36-5119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7.711"/>
    </inkml:context>
    <inkml:brush xml:id="br0">
      <inkml:brushProperty name="width" value="0.05" units="cm"/>
      <inkml:brushProperty name="height" value="0.05" units="cm"/>
    </inkml:brush>
  </inkml:definitions>
  <inkml:trace contextRef="#ctx0" brushRef="#br0">117 91 24575,'-6'3'0,"-7"1"0,-9 2 0,-2 1 0,-4-1 0,9-2 0,14-1 0,17-4 0,17-2 0,20-4 0,18-3 0,16-3 0,9-2 0,6-2 0,1-1 0,-4-3 0,-18 2-8191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8.055"/>
    </inkml:context>
    <inkml:brush xml:id="br0">
      <inkml:brushProperty name="width" value="0.05" units="cm"/>
      <inkml:brushProperty name="height" value="0.05" units="cm"/>
    </inkml:brush>
  </inkml:definitions>
  <inkml:trace contextRef="#ctx0" brushRef="#br0">26 13 24575,'-21'-8'0,"16"4"0,13 4 0,13 7 0,0 2 0,0 0 0,-1 1 0,0 1 0,-1 1 0,0 0 0,-1 2 0,-1 0 0,0 1 0,24 27 0,-33-33 0,-1 0 0,0 1 0,0 0 0,-1 0 0,-1 0 0,0 1 0,0-1 0,-1 1 0,0 1 0,-1-1 0,2 13 0,-3-14 0,-1 0 0,-1 1 0,0-1 0,-1 0 0,0 0 0,0 0 0,-1 1 0,0-1 0,-1 0 0,0-1 0,-1 1 0,-9 18 0,1-9-341,0 0 0,-1-1-1,-19 21 1,-5 0-6485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9.453"/>
    </inkml:context>
    <inkml:brush xml:id="br0">
      <inkml:brushProperty name="width" value="0.05" units="cm"/>
      <inkml:brushProperty name="height" value="0.05" units="cm"/>
    </inkml:brush>
  </inkml:definitions>
  <inkml:trace contextRef="#ctx0" brushRef="#br0">347 551 24575,'8'-10'0,"-1"1"0,0-2 0,-1 1 0,9-19 0,-11 20 0,-1 5 0,-1 0 0,-1-1 0,1 1 0,-1 0 0,1-1 0,-1 1 0,0-1 0,-1 0 0,1 1 0,-1-1 0,0 0 0,0 1 0,-2-10 0,1 11 0,0-1 0,0 0 0,-1 1 0,0-1 0,1 1 0,-1-1 0,-1 1 0,1 0 0,0 0 0,-1 0 0,1 0 0,-1 0 0,0 1 0,0-1 0,0 1 0,0 0 0,-5-3 0,0 1 0,0 1 0,0 0 0,0 0 0,0 1 0,-1-1 0,1 2 0,-1-1 0,0 1 0,1 1 0,-1 0 0,0 0 0,1 0 0,-1 1 0,0 1 0,1-1 0,-1 1 0,1 1 0,0 0 0,0 0 0,0 0 0,-9 6 0,4-2 0,1 0 0,0 1 0,0 0 0,0 1 0,1 1 0,1 0 0,0 0 0,0 1 0,1 0 0,0 0 0,1 1 0,-7 13 0,10-14 0,1 0 0,0-1 0,1 2 0,0-1 0,1 0 0,0 0 0,1 1 0,0-1 0,1 1 0,0-1 0,1 1 0,0-1 0,1 1 0,0-1 0,5 12 0,-6-17 0,1-1 0,0 0 0,0 1 0,1-1 0,0 0 0,0 0 0,0 0 0,0 0 0,1-1 0,0 1 0,0-1 0,0 0 0,0 0 0,1 0 0,-1-1 0,1 0 0,0 0 0,0 0 0,0 0 0,1-1 0,-1 0 0,1 0 0,-1 0 0,1-1 0,0 0 0,-1 0 0,1 0 0,0-1 0,0 1 0,-1-1 0,9-2 0,-6 1 0,-1 0 0,0-1 0,0 0 0,0 0 0,0 0 0,0-1 0,0 0 0,0-1 0,-1 0 0,10-7 0,-6 3 0,-1 0 0,0-1 0,0 0 0,-1 0 0,13-20 0,-9 8 0,0 0 0,-2-1 0,0 0 0,-1 0 0,-2-1 0,6-26 0,-5 4 0,-2 1 0,0-56 0,-8-90 0,0 107 0,1 54 0,2 78 0,1 50 0,19 125 0,8-94 342,-23-110-684,1 0 1,1 0 0,1 0-1,13 20 1,-2-12-6485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0.616"/>
    </inkml:context>
    <inkml:brush xml:id="br0">
      <inkml:brushProperty name="width" value="0.05" units="cm"/>
      <inkml:brushProperty name="height" value="0.05" units="cm"/>
    </inkml:brush>
  </inkml:definitions>
  <inkml:trace contextRef="#ctx0" brushRef="#br0">1 571 24575,'0'-29'0,"0"1"0,2 0 0,1 0 0,8-33 0,-9 52 0,1 1 0,0 1 0,0-1 0,0 0 0,1 1 0,0 0 0,1 0 0,0 0 0,0 0 0,0 1 0,1-1 0,0 1 0,0 1 0,0-1 0,1 1 0,0 1 0,0-1 0,13-6 0,-3 4 0,0 1 0,1 0 0,0 1 0,29-4 0,76-2 0,-48 6 0,-42 2 0,-6 2 0,-1-2 0,1-1 0,0-1 0,39-13 0,-64 17 0,1 0 0,-1 0 0,1 0 0,-1-1 0,0 1 0,0 0 0,0-1 0,0 1 0,0-1 0,2-2 0,-10 9 0,-4 9 0,9-10 0,0-1 0,0 0 0,0 1 0,0-1 0,1 1 0,0-1 0,-1 1 0,1-1 0,1 1 0,-1-1 0,0 1 0,1-1 0,0 1 0,0-1 0,0 0 0,0 1 0,2 3 0,3 3 0,0 1 0,1-1 0,13 16 0,-12-17 0,0 0 0,-2 1 0,11 18 0,-16-26 0,5 10 0,-1 1 0,0 1 0,4 18 0,-8-29 0,-1 0 0,1 0 0,-1-1 0,0 1 0,0 0 0,0 0 0,-1 0 0,1 0 0,-1-1 0,-1 6 0,2-7 0,-1 0 0,1 0 0,-1 0 0,0 0 0,1 0 0,-1 0 0,0 0 0,0 0 0,0 0 0,0 0 0,0 0 0,0-1 0,0 1 0,0 0 0,0-1 0,-1 1 0,1-1 0,0 1 0,0-1 0,0 0 0,-1 1 0,1-1 0,0 0 0,-2 0 0,2 0 0,-1 0 0,1 0 0,0 0 0,0 0 0,0 0 0,0 0 0,0 0 0,-1 0 0,1-1 0,0 1 0,0-1 0,0 1 0,0-1 0,0 1 0,0-1 0,0 1 0,0-1 0,0 0 0,1 1 0,-1-1 0,-1-1 0,0 0 0,1-1 0,-1 1 0,1 0 0,0-1 0,0 1 0,0-1 0,0 1 0,-1-6 0,1-3 0,-1 1 0,2-1 0,0-16 0,2 8 0,1 0 0,0 0 0,2 0 0,0 1 0,2 0 0,0-1 0,0 2 0,2-1 0,0 1 0,1 1 0,1 0 0,0 0 0,1 1 0,1 1 0,0 0 0,28-23 0,-34 32 0,0 0 0,0 1 0,1 0 0,0 0 0,-1 0 0,1 1 0,1 0 0,-1 1 0,0 0 0,1 0 0,12-1 0,-15 3 0,1 0 0,-1 1 0,0-1 0,1 1 0,-1 0 0,0 1 0,1-1 0,-1 1 0,0 1 0,0-1 0,-1 1 0,1 0 0,0 0 0,-1 1 0,9 7 0,15 16 0,-21-19 0,0 1 0,1-2 0,0 1 0,1-1 0,13 7 0,-21-13 0,1 0 0,0 0 0,0 0 0,-1-1 0,1 1 0,0-1 0,0 0 0,0 1 0,0-2 0,0 1 0,-1 0 0,1 0 0,0-1 0,0 0 0,0 1 0,4-3 0,-1 1 0,-29 33 0,14-21 0,0 2 0,1-1 0,0 1 0,1 0 0,0 1 0,1 0 0,-9 26 0,14-36 0,0 1 0,0 0 0,0 0 0,1 0 0,-1 0 0,1 0 0,0 0 0,0 0 0,0 0 0,1 0 0,-1 0 0,1 0 0,0 0 0,0-1 0,1 1 0,-1 0 0,1 0 0,0-1 0,0 1 0,0-1 0,0 0 0,0 1 0,1-1 0,-1 0 0,1-1 0,0 1 0,0 0 0,0-1 0,1 1 0,-1-1 0,0 0 0,7 2 0,0 1 0,0-2 0,0 1 0,1-1 0,-1-1 0,1 0 0,0-1 0,0 1 0,0-2 0,-1 0 0,22-3 0,-25 3 0,-1-1 0,0 0 0,0 0 0,-1-1 0,1 1 0,0-1 0,0-1 0,-1 1 0,1-1 0,-1 0 0,0 0 0,0-1 0,0 1 0,0-1 0,-1 0 0,0-1 0,1 1 0,-2-1 0,1 0 0,6-9 0,-9 10 0,1 0 0,-1 0 0,0 0 0,0 0 0,0-1 0,0 1 0,-1 0 0,0 0 0,0 0 0,0-1 0,0 1 0,0 0 0,-2-5 0,0 2 0,0 0 0,-1 0 0,1 0 0,-2 0 0,1 0 0,-8-12 0,2 8 0,0 0 0,0 0 0,-1 1 0,-1 0 0,0 0 0,0 1 0,-15-9 0,17 13 0,-1 1 0,1-1 0,-1 2 0,1-1 0,-1 1 0,-14-2 0,44 6 0,1-2 0,-1 0 0,0-2 0,0 0 0,0-1 0,20-7 0,-12 4 0,-1 1 0,34-4 0,-53 10 0,1 0 0,-1 0 0,1 1 0,-1 0 0,0 1 0,1 0 0,-1 0 0,0 0 0,0 1 0,-1 1 0,1-1 0,0 1 0,-1 0 0,0 1 0,0 0 0,0 0 0,-1 0 0,0 1 0,0 0 0,0 0 0,-1 1 0,0-1 0,6 10 0,1 4 0,-1 0 0,-2 0 0,1 1 0,-2 1 0,-1-1 0,-1 1 0,5 33 0,-11-55 0,4 36 0,-4-35 0,0 0 0,0 0 0,0 0 0,0 0 0,0 0 0,0 0 0,0 0 0,0 0 0,0 0 0,-1 0 0,1 0 0,0 0 0,0 0 0,-1-1 0,1 1 0,-1 0 0,1 0 0,-1 0 0,1 0 0,-1-1 0,0 1 0,1 0 0,-1 0 0,0-1 0,0 1 0,0 0 0,1-1 0,-1 1 0,0-1 0,-2 1 0,3-1 0,-1 0 0,0 0 0,0-1 0,1 1 0,-1 0 0,0 0 0,0-1 0,1 1 0,-1 0 0,0-1 0,1 1 0,-1-1 0,1 1 0,-1-1 0,1 1 0,-1-1 0,1 0 0,-1 1 0,1-1 0,-1 0 0,1 1 0,-1-1 0,1-1 0,-9-18 0,9 19 0,-5-16 0,1-1 0,1 0 0,0 1 0,2-1 0,0 0 0,1 0 0,0 0 0,2 0 0,0 0 0,1 0 0,1 1 0,9-27 0,-11 38 0,1 0 0,0 0 0,0 0 0,0 0 0,1 0 0,0 1 0,0-1 0,1 1 0,-1 0 0,1 0 0,0 1 0,1-1 0,-1 1 0,7-3 0,-8 5 0,1-1 0,0 2 0,-1-1 0,1 0 0,0 1 0,0 0 0,0 0 0,0 1 0,0-1 0,0 1 0,0 0 0,0 1 0,0-1 0,0 1 0,0 0 0,0 0 0,0 0 0,0 1 0,8 3 0,-6-1 0,1 0 0,-1 1 0,-1-1 0,1 1 0,0 0 0,-1 1 0,0 0 0,-1 0 0,1 0 0,-1 0 0,7 13 0,-9-14 0,1 1 0,-2 0 0,1-1 0,-1 1 0,0 1 0,0-1 0,0 0 0,-1 0 0,0 1 0,-1-1 0,1 0 0,-1 1 0,0-1 0,-1 1 0,-1 8 0,2-14 0,0 0 0,0 0 0,-1 0 0,1 0 0,0 0 0,-1 0 0,1 0 0,-1 0 0,0 0 0,1 0 0,-1 0 0,1 0 0,-1 0 0,0 0 0,-1 0 0,-1-3 0,3-10 0,3-3 0,1 0 0,1 0 0,0 1 0,1-1 0,0 1 0,2 1 0,-1-1 0,2 1 0,-1 0 0,2 1 0,0 0 0,0 1 0,1 0 0,1 0 0,-1 1 0,2 1 0,14-9 0,-22 15 0,0 0 0,1 0 0,-1 1 0,1 0 0,0 0 0,0 0 0,-1 1 0,1 0 0,0 0 0,0 1 0,0-1 0,0 1 0,0 0 0,0 1 0,0 0 0,0 0 0,0 0 0,0 0 0,0 1 0,0 0 0,-1 0 0,1 1 0,-1 0 0,0 0 0,0 0 0,0 0 0,0 1 0,0 0 0,-1 0 0,0 0 0,1 1 0,-2-1 0,1 1 0,5 9 0,-1-2 38,-1 0 0,-1 0 0,0 1 0,-1 0 0,-1 0 0,0 0 0,0 0 0,1 17 0,-4-21-152,0-1 0,0 1 0,-1-1 0,-1 1 1,1-1-1,-2 1 0,1-1 0,-1 0 1,0 0-1,-1 1 0,1-1 0,-2-1 1,1 1-1,-8 11 0,-6 4-6712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0.092"/>
    </inkml:context>
    <inkml:brush xml:id="br0">
      <inkml:brushProperty name="width" value="0.05" units="cm"/>
      <inkml:brushProperty name="height" value="0.05" units="cm"/>
    </inkml:brush>
  </inkml:definitions>
  <inkml:trace contextRef="#ctx0" brushRef="#br0">188 666 24575,'7'-40'0,"-1"9"0,-3 8 0,-1 0 0,-3-31 0,1 48 0,0 0 0,-1 0 0,0 0 0,0 1 0,-1-1 0,0 0 0,0 1 0,0-1 0,0 1 0,-1 0 0,0 0 0,0 0 0,0 0 0,-8-8 0,9 12 0,1-1 0,-1 1 0,1 0 0,-1 0 0,0-1 0,0 1 0,1 1 0,-1-1 0,0 0 0,0 0 0,0 1 0,0-1 0,0 1 0,0 0 0,0-1 0,0 1 0,0 0 0,-4 0 0,3 1 0,-1 0 0,1 0 0,-1 0 0,1 0 0,0 1 0,-1-1 0,1 1 0,0 0 0,-6 4 0,1 1 0,0 1 0,0 0 0,0 0 0,1 1 0,-12 18 0,14-19 0,1 0 0,0 1 0,0-1 0,1 1 0,0 0 0,0 0 0,1 0 0,0 0 0,1 1 0,0-1 0,1 0 0,-1 1 0,2-1 0,2 17 0,-2-19 0,1-1 0,0 0 0,0 0 0,0 0 0,1 0 0,0 0 0,0 0 0,0-1 0,1 1 0,0-1 0,0 0 0,0 0 0,1-1 0,0 1 0,-1-1 0,2 0 0,-1 0 0,0-1 0,1 1 0,0-1 0,-1-1 0,8 4 0,-6-4 0,0 0 0,0-1 0,0 1 0,0-1 0,0 0 0,1-1 0,-1 0 0,0 0 0,0-1 0,1 1 0,-1-2 0,0 1 0,0-1 0,0 0 0,0 0 0,-1-1 0,1 0 0,-1 0 0,1-1 0,10-7 0,-10 5 0,0 1 0,0-2 0,0 1 0,-1-1 0,0 0 0,0 0 0,0-1 0,-1 0 0,0 0 0,-1 0 0,0-1 0,0 1 0,-1-1 0,0 0 0,3-15 0,-4 12 0,0 0 0,-1 0 0,0 0 0,-1 0 0,-1 0 0,1 0 0,-2 1 0,0-1 0,-3-12 0,5 24 0,0 0 0,0 0 0,0 0 0,0-1 0,0 1 0,0 0 0,0 0 0,0 0 0,0 0 0,0 0 0,0-1 0,0 1 0,0 0 0,0 0 0,0 0 0,0 0 0,0 0 0,0 0 0,0-1 0,-1 1 0,1 0 0,0 0 0,0 0 0,0 0 0,0 0 0,0 0 0,0 0 0,0-1 0,0 1 0,-1 0 0,1 0 0,0 0 0,0 0 0,0 0 0,0 0 0,0 0 0,0 0 0,-1 0 0,1 0 0,0 0 0,0 0 0,0 0 0,0 0 0,0 0 0,-1 0 0,1 0 0,0 0 0,0 0 0,0 0 0,0 0 0,0 0 0,0 0 0,-1 0 0,1 0 0,0 0 0,0 0 0,0 0 0,0 1 0,-4 11 0,1 18 0,3-11 0,1 0 0,2-1 0,7 36 0,-7-44 0,0-1 0,0 0 0,1 0 0,0 0 0,1-1 0,-1 1 0,2-1 0,-1 0 0,11 11 0,-14-17 0,1 1 0,-1-1 0,1 0 0,-1 0 0,1 0 0,0 0 0,0 0 0,0 0 0,0-1 0,0 0 0,0 0 0,0 1 0,0-2 0,0 1 0,1 0 0,-1-1 0,0 1 0,7-1 0,-5-1 0,-1 0 0,0 0 0,0 0 0,0-1 0,0 1 0,0-1 0,0 0 0,0 0 0,-1-1 0,1 1 0,-1-1 0,7-5 0,0-3 0,0-1 0,-1 0 0,0-1 0,0 1 0,-2-2 0,1 1 0,5-18 0,-4 6 0,-1-2 0,-2 1 0,0-1 0,-2 0 0,-1 0 0,-1 0 0,-2-38 0,-4 9 0,-2-1 0,-20-82 0,22 123 0,0 1 0,-9-22 0,13 37 0,0 0 0,0 0 0,0 0 0,0 0 0,0-1 0,0 1 0,0 0 0,0 0 0,0 0 0,0 0 0,0 0 0,0 0 0,0-1 0,0 1 0,0 0 0,0 0 0,0 0 0,0 0 0,0 0 0,0 0 0,0-1 0,0 1 0,0 0 0,0 0 0,-1 0 0,1 0 0,0 0 0,0 0 0,0 0 0,0 0 0,0-1 0,0 1 0,0 0 0,0 0 0,-1 0 0,1 0 0,0 0 0,0 0 0,0 0 0,0 0 0,0 0 0,0 0 0,-1 0 0,1 0 0,0 0 0,0 0 0,0 0 0,0 0 0,0 0 0,0 0 0,-1 0 0,1 0 0,0 0 0,0 0 0,0 0 0,0 0 0,-1 11 0,3 18 0,0-19 0,92 527 0,-77-463-1365,-10-50-5461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0.590"/>
    </inkml:context>
    <inkml:brush xml:id="br0">
      <inkml:brushProperty name="width" value="0.05" units="cm"/>
      <inkml:brushProperty name="height" value="0.05" units="cm"/>
    </inkml:brush>
  </inkml:definitions>
  <inkml:trace contextRef="#ctx0" brushRef="#br0">8 298 24575,'0'-1'0,"-1"1"0,0 0 0,1-1 0,-1 1 0,1-1 0,-1 1 0,1-1 0,0 1 0,-1-1 0,1 1 0,-1-1 0,1 0 0,0 1 0,-1-1 0,1 1 0,0-1 0,0 0 0,0 1 0,0-1 0,-1 0 0,1 1 0,0-1 0,0 0 0,0 1 0,0-1 0,0 0 0,1 0 0,-1 1 0,0-1 0,0 1 0,1-2 0,0 1 0,0 0 0,0 0 0,0 0 0,0 0 0,0 0 0,1 1 0,-1-1 0,0 0 0,1 1 0,-1-1 0,1 1 0,-1-1 0,3 0 0,8-1 0,0 1 0,19-1 0,-29 2 0,55-3 0,-1-3 0,1-3 0,-1-2 0,-1-2 0,75-29 0,-115 37 0,-1-1 0,0-1 0,0 0 0,0-1 0,12-10 0,-23 15 0,1 0 0,-1 0 0,0 0 0,0 0 0,0-1 0,0 1 0,0-1 0,-1 0 0,4-7 0,-6 9 0,1-1 0,0 1 0,-1 0 0,1-1 0,-1 1 0,0-1 0,0 1 0,0 0 0,0-1 0,0 1 0,0-1 0,-1 1 0,1-1 0,-1 1 0,0 0 0,1-1 0,-1 1 0,0 0 0,-2-3 0,1 3 0,0-1 0,0 0 0,0 1 0,0-1 0,-1 1 0,1 0 0,-1-1 0,0 1 0,0 0 0,0 1 0,0-1 0,0 0 0,0 1 0,0 0 0,0 0 0,0 0 0,-1 0 0,1 0 0,0 1 0,-1-1 0,1 1 0,-6 0 0,3 0 0,1 0 0,0 1 0,0 0 0,-1 0 0,1 0 0,0 0 0,0 1 0,0 0 0,0 0 0,0 0 0,1 1 0,-1-1 0,1 1 0,-5 4 0,3 0 0,0 0 0,0 0 0,1 1 0,0 0 0,0 0 0,1 0 0,0 0 0,0 1 0,1 0 0,0-1 0,1 1 0,0 0 0,0 1 0,0 11 0,-1 17 0,2-1 0,5 42 0,3-8 0,-6-64 0,1 0 0,0 0 0,0 0 0,0 0 0,1 0 0,0-1 0,7 12 0,-9-17 0,0 1 0,0-1 0,0 0 0,0 1 0,1-1 0,-1 0 0,0 0 0,1 0 0,-1 0 0,1 0 0,-1 0 0,1 0 0,-1-1 0,1 1 0,0 0 0,-1-1 0,1 1 0,0-1 0,-1 0 0,1 0 0,0 1 0,0-1 0,-1 0 0,1-1 0,0 1 0,0 0 0,-1 0 0,1-1 0,0 1 0,-1-1 0,1 1 0,0-1 0,-1 0 0,1 0 0,-1 1 0,3-3 0,1-1 0,0 1 0,0-1 0,-1 0 0,1-1 0,-1 1 0,0-1 0,-1 0 0,1 0 0,4-8 0,5-17 0,-1-1 0,-2 0 0,12-59 0,13-39 0,-34 125 0,1 0 0,0-1 0,0 1 0,0 0 0,0 0 0,1 0 0,3-3 0,-6 6 0,1 0 0,0 0 0,0 1 0,0-1 0,0 0 0,0 1 0,0-1 0,0 0 0,0 1 0,0 0 0,0-1 0,0 1 0,0-1 0,0 1 0,0 0 0,0 0 0,0 0 0,1 0 0,-1 0 0,0 0 0,0 0 0,0 0 0,0 0 0,0 0 0,1 1 0,-1-1 0,0 0 0,0 1 0,0-1 0,0 1 0,0-1 0,1 2 0,3 1 0,1 1 0,-1 1 0,-1-1 0,1 0 0,-1 1 0,1 0 0,5 9 0,24 43 0,-24-38 0,67 117-1365,-54-98-5461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1.635"/>
    </inkml:context>
    <inkml:brush xml:id="br0">
      <inkml:brushProperty name="width" value="0.05" units="cm"/>
      <inkml:brushProperty name="height" value="0.05" units="cm"/>
    </inkml:brush>
  </inkml:definitions>
  <inkml:trace contextRef="#ctx0" brushRef="#br0">333 302 24575,'3'-1'0,"0"-1"0,0 0 0,-1 0 0,1 0 0,-1 0 0,1 0 0,-1 0 0,0 0 0,0-1 0,0 1 0,3-5 0,-1 2 0,4-5 0,0 1 0,-1-1 0,-1 0 0,1-1 0,-2 0 0,1 0 0,-2 0 0,5-15 0,-7 21 0,-1 0 0,0-1 0,-1 1 0,1 0 0,-1-1 0,0 1 0,0 0 0,-1-1 0,0 1 0,0 0 0,0 0 0,0 0 0,-1-1 0,0 1 0,0 1 0,0-1 0,-1 0 0,1 0 0,-1 1 0,0 0 0,-5-5 0,5 5 0,-1 0 0,0 0 0,0 1 0,0-1 0,0 1 0,-1 0 0,1 0 0,-1 1 0,1 0 0,-1-1 0,0 1 0,0 1 0,0-1 0,-10-1 0,7 3 0,1-1 0,-1 1 0,1 1 0,-1-1 0,1 1 0,-1 1 0,1-1 0,0 1 0,-12 5 0,4 0 0,0 1 0,1 0 0,0 1 0,0 0 0,1 1 0,0 0 0,1 2 0,-22 23 0,22-19 0,1 0 0,1 1 0,0 0 0,2 0 0,0 1 0,0 0 0,2 0 0,0 1 0,1 0 0,1 0 0,1 0 0,1 1 0,-1 22 0,4-29 0,-1-1 0,2 0 0,-1 0 0,2 1 0,-1-1 0,2 0 0,0-1 0,0 1 0,10 17 0,-9-21 0,0 0 0,1 0 0,0 0 0,0-1 0,1 0 0,0 0 0,0-1 0,1 0 0,-1 0 0,1-1 0,1 1 0,-1-2 0,12 6 0,-10-6 0,0 0 0,1-1 0,-1 0 0,1-1 0,-1 0 0,1 0 0,0-1 0,-1-1 0,1 0 0,0 0 0,0-1 0,-1 0 0,1-1 0,0 0 0,-1-1 0,0 0 0,0-1 0,0 0 0,0 0 0,0-1 0,-1-1 0,0 1 0,0-2 0,0 1 0,-1-1 0,0 0 0,0-1 0,-1 0 0,0 0 0,0 0 0,-1-1 0,0 0 0,-1 0 0,6-12 0,-4 3 0,-1-1 0,0 0 0,-1 1 0,-1-2 0,-1 1 0,-1 0 0,-1-1 0,0 1 0,-1-1 0,-2 1 0,0-1 0,0 1 0,-2 0 0,-1 0 0,0 0 0,-1 1 0,-1-1 0,-1 1 0,-16-28 0,21 42 0,1 0 0,-1 1 0,1-1 0,-1 0 0,0 1 0,-1 0 0,1 0 0,-1 0 0,1 0 0,-1 0 0,0 1 0,0 0 0,0-1 0,0 1 0,0 1 0,0-1 0,-1 1 0,1-1 0,0 1 0,-1 1 0,1-1 0,-1 1 0,0-1 0,1 1 0,-1 0 0,1 1 0,-1-1 0,1 1 0,-1 0 0,1 0 0,-1 1 0,1-1 0,0 1 0,0 0 0,0 0 0,0 0 0,0 1 0,0-1 0,-6 6 0,4-2 0,-1 1 0,1-1 0,0 1 0,1 0 0,0 0 0,0 0 0,1 1 0,-1 0 0,2 0 0,-1 0 0,1 0 0,0 0 0,1 1 0,0-1 0,0 1 0,1 0 0,0 0 0,1 11 0,0-8 0,0 1 0,2-1 0,-1 1 0,2-1 0,-1 0 0,2 0 0,0 0 0,0 0 0,1 0 0,0-1 0,1 0 0,10 14 0,-14-21 0,1-1 0,0 1 0,0-1 0,1 0 0,-1 1 0,1-2 0,-1 1 0,1 0 0,0-1 0,0 0 0,0 1 0,1-2 0,-1 1 0,0 0 0,1-1 0,-1 0 0,8 1 0,-9-2 0,1 0 0,0 0 0,-1 0 0,1-1 0,-1 1 0,1-1 0,0 0 0,-1 0 0,0 0 0,1 0 0,-1-1 0,0 1 0,0-1 0,0 0 0,0 0 0,0 0 0,0-1 0,0 1 0,-1-1 0,1 1 0,-1-1 0,4-5 0,12-21 0,20-41 0,-27 45 0,2 1 0,1 1 0,22-29 0,-31 45 0,1 1 0,1-1 0,-1 1 0,1 1 0,0-1 0,0 1 0,1 1 0,-1-1 0,1 1 0,0 0 0,0 1 0,0 0 0,1 0 0,12-2 0,-14 4 0,1 0 0,-1 0 0,1 1 0,-1 0 0,1 0 0,-1 1 0,0 0 0,1 0 0,-1 1 0,0 0 0,0 0 0,0 0 0,0 1 0,0 0 0,8 5 0,-7-2 0,0 0 0,-1 0 0,0 0 0,0 1 0,0 0 0,-1 0 0,0 1 0,0 0 0,-1 0 0,0 0 0,5 13 0,-2-3 0,-1 1 0,-1-1 0,0 1 0,-2 0 0,5 34 0,-8-44 0,-1 0 0,1 0 0,-2 0 0,1 0 0,-1 0 0,-1 0 0,1-1 0,-1 1 0,-1 0 0,0-1 0,0 1 0,0-1 0,-1 0 0,-9 13 0,11-19 0,0 0 0,0 1 0,0-1 0,0 0 0,-1 0 0,1-1 0,0 1 0,-1 0 0,0-1 0,1 1 0,-1-1 0,0 0 0,0 0 0,0 0 0,0 0 0,-5 0 0,6-1 0,1 0 0,-1 0 0,1 0 0,-1 0 0,1-1 0,-1 1 0,1 0 0,-1-1 0,1 1 0,-1-1 0,1 0 0,-1 1 0,1-1 0,0 0 0,-1 0 0,1 0 0,0 0 0,0 0 0,0 0 0,0 0 0,0 0 0,0-1 0,0 1 0,0 0 0,0 0 0,0-1 0,1 1 0,-1-1 0,1 1 0,-1-1 0,1 1 0,0-1 0,-1 1 0,1-3 0,-2-8 0,1 0 0,1 1 0,0-1 0,1 0 0,0 0 0,4-21 0,3 1 0,14-37 0,-13 45 0,0 0 0,2 1 0,22-35 0,-27 50 0,0-1 0,0 1 0,1 0 0,0 0 0,0 1 0,1 0 0,0 0 0,0 1 0,1 0 0,0 0 0,15-6 0,-21 10 0,1 0 0,0 1 0,0 0 0,0 0 0,0 0 0,0 0 0,0 1 0,0 0 0,0 0 0,0 0 0,0 0 0,0 0 0,1 1 0,-1 0 0,0 0 0,7 3 0,-6-2 0,-1 1 0,1-1 0,-1 1 0,0 1 0,0-1 0,0 1 0,0-1 0,0 1 0,-1 0 0,0 1 0,5 6 0,0 4 0,-1 1 0,0-1 0,-1 1 0,-1 1 0,0-1 0,-1 1 0,1 17 0,-2-16-151,0 1-1,-2 0 0,0 0 0,-2 0 1,0 0-1,0 0 0,-2 0 1,-7 27-1,2-27-6674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1.961"/>
    </inkml:context>
    <inkml:brush xml:id="br0">
      <inkml:brushProperty name="width" value="0.05" units="cm"/>
      <inkml:brushProperty name="height" value="0.05" units="cm"/>
    </inkml:brush>
  </inkml:definitions>
  <inkml:trace contextRef="#ctx0" brushRef="#br0">79 81 24575,'-6'0'0,"-5"0"0,-6-3 0,-4-1 0,5 1 0,8 0 0,12-2 0,10-1 0,13-1 0,7 0 0,6 0 0,3 3 0,0-1 0,-5-1 0,-2 2 0,-8-2 0,-6 0 0,-6 1-8191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2.474"/>
    </inkml:context>
    <inkml:brush xml:id="br0">
      <inkml:brushProperty name="width" value="0.05" units="cm"/>
      <inkml:brushProperty name="height" value="0.05" units="cm"/>
    </inkml:brush>
  </inkml:definitions>
  <inkml:trace contextRef="#ctx0" brushRef="#br0">545 564 24575,'0'-3'0,"-1"0"0,0 0 0,0 0 0,0 0 0,-1 1 0,1-1 0,-2-2 0,-3-7 0,1 2 0,1 1 0,-1-1 0,-1 1 0,0 0 0,0 1 0,0 0 0,-1 0 0,0 0 0,-1 1 0,0 0 0,0 0 0,-1 1 0,1 0 0,-1 0 0,-1 1 0,1 0 0,-1 1 0,0 0 0,0 1 0,0-1 0,0 2 0,0 0 0,-1 0 0,1 1 0,-1 0 0,1 1 0,-1 0 0,0 1 0,1 0 0,-12 3 0,8-1 0,0 1 0,1 1 0,-1 1 0,1 0 0,1 0 0,-1 1 0,1 1 0,0 0 0,1 1 0,0 0 0,0 1 0,1 0 0,1 0 0,-1 1 0,2 1 0,-1-1 0,2 1 0,-1 1 0,2-1 0,0 1 0,0 0 0,1 1 0,1 0 0,0-1 0,1 1 0,0 0 0,1 1 0,1-1 0,0 0 0,1 0 0,1 1 0,2 16 0,-2-25 0,0 0 0,1 0 0,0 0 0,0-1 0,0 1 0,0-1 0,1 1 0,0-1 0,0 0 0,0 0 0,1 0 0,0 0 0,0-1 0,0 0 0,0 1 0,1-2 0,0 1 0,-1 0 0,1-1 0,1 0 0,-1 0 0,8 3 0,-4-3 0,-1-1 0,0 0 0,1 0 0,-1-1 0,1 0 0,0 0 0,0-1 0,-1 0 0,1-1 0,0 0 0,-1 0 0,1-1 0,-1 0 0,0-1 0,9-3 0,-2-1 0,0 0 0,-1 0 0,0-2 0,0 0 0,-1 0 0,0-2 0,0 1 0,-1-2 0,-1 1 0,0-2 0,-1 1 0,0-2 0,-1 1 0,0-1 0,-1 0 0,-1-1 0,6-16 0,-1-5 0,-1 1 0,-2-2 0,-2 1 0,-1-1 0,-2 0 0,0-53 0,-9-60 0,3 122 0,-2 0 0,-1 1 0,-12-36 0,16 60 0,0 0 0,0 0 0,0 0 0,-1 0 0,1 0 0,-1 1 0,1-1 0,-1 1 0,0-1 0,-4-3 0,6 6 0,-1-1 0,1 1 0,0 0 0,-1 0 0,1 0 0,0 0 0,0 0 0,-1-1 0,1 1 0,0 0 0,-1 0 0,1 0 0,0 0 0,-1 0 0,1 0 0,0 0 0,-1 0 0,1 0 0,0 0 0,-1 0 0,1 0 0,0 0 0,-1 0 0,1 1 0,0-1 0,-1 0 0,1 0 0,0 0 0,-1 0 0,1 1 0,0-1 0,0 0 0,-1 1 0,0 0 0,0 0 0,0 1 0,0 0 0,1-1 0,-1 1 0,0 0 0,1-1 0,-1 1 0,1 0 0,-1 3 0,-2 17 0,2 0 0,0 0 0,4 44 0,17 66 0,28 70 342,-36-162-911,3-1 0,37 72 0,-33-80-6257</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5.065"/>
    </inkml:context>
    <inkml:brush xml:id="br0">
      <inkml:brushProperty name="width" value="0.05" units="cm"/>
      <inkml:brushProperty name="height" value="0.05" units="cm"/>
    </inkml:brush>
  </inkml:definitions>
  <inkml:trace contextRef="#ctx0" brushRef="#br0">67 1282 24575,'10'-10'0,"1"0"0,1 0 0,0 1 0,0 1 0,1 0 0,0 1 0,0 0 0,27-9 0,-19 10 0,0-2 0,-1-1 0,0 0 0,0-2 0,22-15 0,-36 22 0,-1 0 0,0 0 0,0 0 0,-1-1 0,1 1 0,-1-1 0,0 0 0,0-1 0,-1 1 0,1-1 0,-1 0 0,0 1 0,-1-1 0,0-1 0,0 1 0,0 0 0,0 0 0,-1-1 0,0 1 0,-1-1 0,1 1 0,-2-11 0,1 11 0,-1 1 0,0-1 0,0 1 0,-1 0 0,0 0 0,1 0 0,-2 0 0,1 0 0,0 0 0,-1 0 0,0 1 0,0 0 0,-1-1 0,1 1 0,-1 0 0,0 0 0,-4-3 0,1 3 0,0-1 0,0 1 0,0 0 0,0 1 0,-1-1 0,0 2 0,1-1 0,-1 1 0,0 0 0,-14-1 0,10 2 0,0 0 0,0 1 0,0 1 0,0 0 0,0 0 0,0 2 0,-13 3 0,17-4 0,0 1 0,0 0 0,1 0 0,-1 1 0,0 0 0,1 0 0,0 1 0,0 0 0,-11 11 0,9-5 0,1-1 0,1 1 0,-1 0 0,2 1 0,0-1 0,0 1 0,1 1 0,0-1 0,1 1 0,1 0 0,0 0 0,1 0 0,0 0 0,1 0 0,0 22 0,2-24 0,-1-1 0,1 1 0,1 0 0,0-1 0,1 1 0,0-1 0,0 1 0,1-1 0,0 0 0,1-1 0,0 1 0,1-1 0,0 0 0,0 0 0,1-1 0,0 0 0,0 0 0,1 0 0,14 10 0,-13-13 0,0 0 0,1 0 0,0-1 0,0 0 0,0-1 0,0 0 0,0-1 0,1 0 0,-1 0 0,1-1 0,0-1 0,-1 1 0,1-2 0,-1 0 0,18-3 0,-13 1 0,0 0 0,0-2 0,-1 0 0,0 0 0,0-1 0,0-1 0,-1 0 0,0-1 0,-1 0 0,17-15 0,-17 12 0,-1-1 0,0-1 0,-1 0 0,0 0 0,-1-1 0,-1 0 0,0-1 0,-1 0 0,0 0 0,-2 0 0,1-1 0,-2 0 0,5-30 0,-3-9 0,-3 1 0,-6-99 0,3 145 0,0 7 0,0 0 0,0 0 0,-1 0 0,1 0 0,0-1 0,1 1 0,-1 0 0,0 0 0,0 0 0,0 0 0,1 0 0,-1 0 0,0-1 0,2 0 0,-2 2 0,0 0 0,0 0 0,1 0 0,-1 0 0,0 0 0,1 0 0,-1 0 0,0 1 0,1-1 0,-1 0 0,0 0 0,1 0 0,-1 0 0,0 0 0,0 1 0,1-1 0,-1 0 0,0 0 0,1 0 0,-1 1 0,0-1 0,0 0 0,0 0 0,1 1 0,-1-1 0,0 0 0,0 0 0,0 1 0,0-1 0,1 1 0,18 35 0,-16-29 0,27 58 0,31 94 0,-52-131 0,-2 1 0,0-1 0,-2 1 0,-2 1 0,0-1 0,-3 36 0,0-61 0,-1 0 0,1-1 0,-1 1 0,0 0 0,0-1 0,-1 1 0,1-1 0,-3 5 0,4-8 0,0 0 0,-1 1 0,1-1 0,0 1 0,0-1 0,-1 1 0,1-1 0,-1 0 0,1 1 0,0-1 0,-1 0 0,1 1 0,-1-1 0,1 0 0,-1 0 0,1 1 0,-1-1 0,1 0 0,-1 0 0,1 0 0,-1 0 0,1 0 0,-1 0 0,0 0 0,0 0 0,0 0 0,0-1 0,1 1 0,-1-1 0,0 1 0,0-1 0,0 0 0,1 1 0,-1-1 0,0 0 0,1 0 0,-1 1 0,1-1 0,-1 0 0,1 0 0,-1 0 0,1 0 0,-1-1 0,-3-8 0,1 0 0,0 0 0,0 0 0,1 0 0,0 0 0,0-16 0,1-1 0,3-36 0,2 30 0,1 1 0,11-42 0,-11 56 0,1 0 0,1 1 0,1 0 0,0 0 0,16-24 0,-21 37 0,0 0 0,0 0 0,0 0 0,1 1 0,0-1 0,-1 1 0,1 0 0,0 0 0,0 1 0,1-1 0,-1 1 0,1 0 0,-1 0 0,8-2 0,-10 4 0,0 0 0,1-1 0,-1 1 0,1 0 0,-1 0 0,1 0 0,-1 0 0,0 1 0,1-1 0,-1 1 0,1-1 0,-1 1 0,0 0 0,0 0 0,1 0 0,-1 0 0,0 0 0,0 1 0,0-1 0,0 1 0,0-1 0,-1 1 0,1 0 0,0-1 0,-1 1 0,1 0 0,-1 0 0,0 0 0,3 5 0,2 6 0,-1 0 0,0 0 0,-1 1 0,0 0 0,-1 0 0,0 0 0,-1 0 0,-1 21 0,0-15 0,-2 0 0,-1 0 0,0-1 0,-1 1 0,-9 29 0,0-25 0,12-24 0,0 0 0,0 0 0,0 0 0,0 0 0,0 0 0,0 0 0,0 0 0,0-1 0,0 1 0,0 0 0,0 0 0,0 0 0,0 0 0,0 0 0,0 0 0,0 0 0,-1 0 0,1 0 0,0 0 0,0 0 0,0 0 0,0 0 0,0 0 0,0 0 0,0 0 0,0 0 0,0 0 0,0 0 0,0 0 0,0 0 0,0 0 0,0 0 0,-1 0 0,1 0 0,0 0 0,0 0 0,0 0 0,0 0 0,0 0 0,0 0 0,0 0 0,0 0 0,0 0 0,0 0 0,0 0 0,0 0 0,0 0 0,0 0 0,-1 0 0,1 0 0,0 0 0,0 0 0,0 0 0,0 0 0,0 0 0,0 0 0,0 0 0,0 1 0,0-1 0,0 0 0,0 0 0,0 0 0,0 0 0,0 0 0,0 0 0,0 0 0,0 0 0,2-15 0,9-23 0,2 0 0,2 1 0,1 1 0,1 1 0,2 0 0,25-34 0,-36 57 0,1 1 0,14-15 0,-21 23 0,1 1 0,-1 0 0,1-1 0,0 1 0,0 0 0,0 0 0,0 0 0,0 1 0,0-1 0,0 1 0,1 0 0,-1 0 0,0 0 0,1 0 0,4 0 0,-6 1 0,0 0 0,0 1 0,0-1 0,0 1 0,0 0 0,0-1 0,0 1 0,-1 0 0,1 0 0,0 0 0,0 0 0,-1 0 0,1 1 0,-1-1 0,1 0 0,-1 1 0,0-1 0,1 1 0,-1 0 0,0-1 0,0 1 0,0 0 0,1 3 0,2 3 0,-1 0 0,0 1 0,-1-1 0,2 10 0,1 20 0,1 68 0,-6-78 0,1-1 0,1 0 0,1 1 0,2-1 0,11 37 0,-16-61 0,1 0 0,1-1 0,-1 1 0,0 0 0,1-1 0,-1 1 0,1-1 0,0 1 0,0-1 0,0 0 0,0 0 0,0 0 0,0 0 0,1 0 0,-1 0 0,0 0 0,1-1 0,4 3 0,-3-3 0,-1-1 0,1 1 0,0 0 0,-1-1 0,1 0 0,0 0 0,0 0 0,-1 0 0,1 0 0,0-1 0,-1 0 0,1 0 0,3-1 0,5-3 0,0 0 0,0-1 0,-1 0 0,0-1 0,0-1 0,0 1 0,12-14 0,10-10 0,-2-2 0,-2-2 0,-1 0 0,-1-2 0,-2-1 0,21-43 0,-44 76 0,1 0 0,-1-1 0,0 1 0,-1 0 0,1-1 0,-1 1 0,0-1 0,-1 1 0,1-1 0,-1 0 0,0 1 0,0-1 0,-1 0 0,0 1 0,-1-6 0,0 4 0,-1 1 0,1 0 0,-1 0 0,-1 0 0,1 0 0,-1 0 0,0 1 0,-1 0 0,1 0 0,-1 0 0,0 0 0,-6-4 0,7 6 0,1 0 0,-1 0 0,0 1 0,0-1 0,0 1 0,0 0 0,-1 0 0,1 0 0,0 1 0,-1 0 0,0 0 0,1 0 0,-1 0 0,1 0 0,-1 1 0,0 0 0,1 0 0,-7 1 0,5 1 0,1-1 0,-1 1 0,0 1 0,0-1 0,1 1 0,0 0 0,-1 0 0,1 0 0,0 1 0,1-1 0,-1 1 0,1 1 0,-7 7 0,2 0 0,0 0 0,0 1 0,1 1 0,1-1 0,0 1 0,1 1 0,1-1 0,0 1 0,-5 26 0,6-18 0,1 0 0,1 0 0,1 0 0,1 0 0,5 43 0,-3-57 0,0 0 0,0-1 0,1 1 0,0-1 0,1 0 0,-1 0 0,2 0 0,-1 0 0,1-1 0,8 11 0,-11-16 0,-1 0 0,1 0 0,0 0 0,0-1 0,0 1 0,0 0 0,0-1 0,0 0 0,1 1 0,-1-1 0,0 0 0,1 0 0,-1 0 0,1 0 0,-1-1 0,1 1 0,-1-1 0,1 1 0,-1-1 0,1 0 0,-1 0 0,1 0 0,0-1 0,-1 1 0,1 0 0,-1-1 0,1 0 0,-1 1 0,1-1 0,-1 0 0,0 0 0,1-1 0,-1 1 0,0 0 0,0-1 0,0 1 0,0-1 0,0 0 0,2-2 0,3-3 0,0-1 0,-1 1 0,0-1 0,-1 0 0,1-1 0,-2 1 0,7-16 0,20-69 0,-22 65 0,6-29 0,-8 30 0,1 1 0,21-50 0,-29 75 0,1 1 0,-1-1 0,0 0 0,0 1 0,0-1 0,1 1 0,-1-1 0,0 0 0,1 1 0,-1-1 0,1 1 0,-1-1 0,0 1 0,1 0 0,-1-1 0,1 1 0,-1-1 0,1 1 0,-1 0 0,1-1 0,0 1 0,-1 0 0,1 0 0,-1-1 0,1 1 0,0 0 0,0 0 0,0 0 0,0 1 0,-1-1 0,1 1 0,0 0 0,-1-1 0,1 1 0,-1 0 0,1-1 0,-1 1 0,1 0 0,-1-1 0,1 1 0,-1 0 0,0 0 0,1 0 0,-1 0 0,0 0 0,9 47 0,-9-44 0,8 95 0,-7-66 0,2-1 0,1 0 0,13 53 0,-17-83 0,1-1 0,-1 1 0,1-1 0,-1 1 0,1-1 0,0 1 0,0-1 0,0 1 0,0-1 0,0 0 0,0 1 0,0-1 0,0 0 0,0 0 0,0 0 0,3 2 0,-3-3 0,0 1 0,0-1 0,0 0 0,0 0 0,0 0 0,0 0 0,0 1 0,0-1 0,0-1 0,0 1 0,0 0 0,0 0 0,0 0 0,0 0 0,0-1 0,0 1 0,0 0 0,0-1 0,2 0 0,1-2 0,0 0 0,-1 0 0,1 0 0,-1-1 0,1 1 0,-1-1 0,0 0 0,0 0 0,4-7 0,5-15 0,0 0 0,-2-1 0,11-45 0,9-87 0,-28 130 0,-2 23 0,0-1 0,1 1 0,-1-1 0,1 1 0,1 0 0,-1-1 0,1 1 0,4-8 0,-6 14 0,0-1 0,0 1 0,0 0 0,0 0 0,0 0 0,0 0 0,0 0 0,1 0 0,-1 0 0,0 0 0,0 0 0,0 0 0,0 0 0,0 0 0,1 0 0,-1 0 0,0 0 0,0 0 0,0 0 0,0 0 0,0 0 0,1 0 0,-1 0 0,0 0 0,0 0 0,0 0 0,0 0 0,0 0 0,1 0 0,-1 0 0,0 0 0,0 0 0,0 0 0,0 0 0,0 1 0,0-1 0,0 0 0,1 0 0,-1 0 0,0 0 0,0 0 0,0 0 0,0 1 0,0-1 0,0 0 0,0 0 0,0 0 0,0 0 0,0 0 0,0 1 0,0-1 0,0 0 0,0 0 0,0 0 0,0 0 0,0 0 0,0 1 0,0-1 0,0 0 0,0 0 0,0 0 0,0 0 0,0 1 0,3 12 0,-3-12 0,55 292 0,-40-176 0,-14-138 0,1-1 0,1 0 0,1 1 0,1 0 0,7-23 0,44-101 0,-54 140 0,0 0 0,8-18 0,15-26 0,-22 43 0,0 1 0,0 0 0,1 0 0,0 0 0,0 1 0,0-1 0,1 1 0,-1 0 0,1 0 0,8-5 0,-12 9 0,0-1 0,0 1 0,1-1 0,-1 1 0,0 0 0,0 0 0,0-1 0,1 1 0,-1 0 0,0 0 0,0 0 0,1 0 0,-1 1 0,0-1 0,0 0 0,0 0 0,0 1 0,1-1 0,-1 1 0,0-1 0,0 1 0,0-1 0,0 1 0,0 0 0,0-1 0,0 1 0,0 0 0,0 0 0,0 0 0,-1 0 0,1 0 0,0 0 0,0 0 0,-1 0 0,1 0 0,0 1 0,3 6 0,-1-1 0,1 1 0,4 16 0,-7-21 0,13 47 0,1 2 0,34 82 0,-43-119 0,2-1 0,0 1 0,1-1 0,0-1 0,1 1 0,1-2 0,0 1 0,0-2 0,24 19 0,-31-27 0,0 0 0,1 0 0,0 0 0,-1-1 0,1 1 0,0-1 0,0 0 0,0-1 0,0 0 0,1 1 0,-1-1 0,0-1 0,0 1 0,1-1 0,-1 0 0,6-1 0,-4 0 0,0-1 0,0 0 0,0 0 0,-1-1 0,1 0 0,-1 0 0,1 0 0,-1-1 0,0 0 0,9-8 0,5-7 0,-1-2 0,0 0 0,-2-1 0,27-44 0,-14 20 0,-6 11 0,-1-2 0,-2 0 0,20-49 0,-41 84 0,1 1 0,-1 0 0,1 0 0,-1 0 0,0 0 0,1 0 0,-1-1 0,0 1 0,0 0 0,0 0 0,0 0 0,0-1 0,0 1 0,0 0 0,0 0 0,0 0 0,-1-1 0,1 1 0,0 0 0,-1 0 0,1 0 0,-1 0 0,0 0 0,1 0 0,-1 0 0,0 0 0,1 0 0,-1 0 0,0 0 0,0 0 0,0 0 0,0 1 0,0-1 0,0 0 0,0 1 0,0-1 0,0 0 0,0 1 0,0 0 0,0-1 0,-1 1 0,1 0 0,0-1 0,0 1 0,0 0 0,-2 0 0,-8-1 0,0 0 0,1 1 0,-1 1 0,-13 1 0,15-1 0,0 0 0,-1 0 0,1 1 0,0 0 0,0 0 0,0 1 0,0 0 0,1 1 0,-11 5 0,13-5 0,1 0 0,0 0 0,0 0 0,0 0 0,1 1 0,-1 0 0,1 0 0,0 0 0,1 0 0,-1 1 0,1-1 0,-5 12 0,0 3 0,1 0 0,1 1 0,-5 36 0,9-47 0,1 0 0,0 0 0,1 0 0,0 0 0,1 1 0,0-1 0,0 0 0,1 0 0,6 19 0,-7-26 0,1 1 0,-1-1 0,1 1 0,0-1 0,0 0 0,0 0 0,0 0 0,0 0 0,1 0 0,-1 0 0,1 0 0,0-1 0,0 0 0,0 1 0,0-1 0,0 0 0,0 0 0,1-1 0,-1 1 0,1-1 0,-1 0 0,1 0 0,0 0 0,-1 0 0,1 0 0,0-1 0,-1 0 0,1 1 0,0-2 0,0 1 0,0 0 0,-1-1 0,1 1 0,0-1 0,-1 0 0,1 0 0,-1-1 0,1 1 0,4-4 0,5-1 0,-2-1 0,1-1 0,-1 0 0,0-1 0,-1 0 0,0 0 0,0-1 0,13-18 0,-11 11 0,-1-1 0,0 0 0,-2-1 0,0 0 0,6-21 0,1-12 0,-3-2 0,-3 0 0,6-78 0,-3-41 0,-11-209 0,-3 375 0,1 3 0,0-1 0,0 1 0,-1-1 0,1 0 0,-1 1 0,0-1 0,-3-5 0,4 10 0,0 0 0,0 0 0,0-1 0,0 1 0,0 0 0,0 0 0,0 0 0,0 0 0,0-1 0,0 1 0,-1 0 0,1 0 0,0 0 0,0 0 0,0 0 0,0-1 0,0 1 0,-1 0 0,1 0 0,0 0 0,0 0 0,0 0 0,0 0 0,-1 0 0,1 0 0,0 0 0,0 0 0,0-1 0,-1 1 0,1 0 0,0 0 0,0 0 0,0 0 0,-1 0 0,1 1 0,0-1 0,0 0 0,0 0 0,-1 0 0,1 0 0,0 0 0,-7 9 0,-2 14 0,-2 23 0,1 1 0,-7 93 0,14 99 0,5-152 0,4-1 0,3 1 0,38 149 0,-44-224 0,2 1 0,0-1 0,0 0 0,1 0 0,0-1 0,1 0 0,1 0 0,-1 0 0,16 14 0,-20-22 0,0 0 0,0 0 0,0 0 0,0-1 0,1 1 0,-1-1 0,1 0 0,-1 0 0,1 0 0,0-1 0,0 1 0,0-1 0,0 0 0,0 0 0,0 0 0,0-1 0,0 0 0,1 1 0,-1-1 0,0-1 0,0 1 0,0 0 0,0-1 0,0 0 0,0 0 0,0 0 0,0-1 0,0 1 0,0-1 0,0 0 0,-1 0 0,1-1 0,5-3 0,2-4 0,-1 1 0,0-2 0,0 1 0,-1-1 0,0-1 0,-1 1 0,0-2 0,11-23 0,-8 12 0,-2-1 0,0 0 0,9-51 0,-16 72-105,-1-1 0,-1 0 0,1 0 0,-1 1 0,1-1 0,-1 0 0,-1 0 0,1 0 0,-1 0 0,0 1 0,0-1 0,-2-7 0,-5-1-6721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6.071"/>
    </inkml:context>
    <inkml:brush xml:id="br0">
      <inkml:brushProperty name="width" value="0.05" units="cm"/>
      <inkml:brushProperty name="height" value="0.05" units="cm"/>
    </inkml:brush>
  </inkml:definitions>
  <inkml:trace contextRef="#ctx0" brushRef="#br0">204 1127 24575,'-18'4'0,"0"0"0,-1-1 0,1-1 0,-1-1 0,0-1 0,-28-3 0,43 3 0,-1-1 0,1 0 0,0 0 0,0-1 0,0 1 0,-5-3 0,8 4 0,0-1 0,1 1 0,-1 0 0,0-1 0,1 1 0,-1-1 0,1 1 0,-1-1 0,1 1 0,-1-1 0,1 1 0,-1-1 0,1 1 0,-1-1 0,1 0 0,-1 1 0,1-1 0,0 0 0,0 1 0,-1-1 0,1 0 0,0 1 0,0-1 0,0 0 0,0 0 0,0 1 0,0-1 0,0 0 0,0 1 0,0-1 0,0 0 0,0 0 0,0 1 0,0-1 0,1 0 0,-1 0 0,0 1 0,0-1 0,1 0 0,-1 1 0,1-1 0,-1 1 0,0-1 0,1 1 0,0-2 0,3-2 0,1 0 0,-1 0 0,1 0 0,0 0 0,0 0 0,0 1 0,0 0 0,0 0 0,11-3 0,58-16 0,-51 16 0,458-100-1298,10 28-716,-445 71 1888,969-126-4430,7 19 1001,-716 81 2507,3052-288-2519,-1003 162 3084,-1175 117 1937,-5 31 4617,-1132 12-5706,-22 0 710,1-1-1,-1 0 0,38-7 1,-57 6-915,-1 1 1,0 0 0,0 0 0,0-1 0,0 1-1,0-1 1,0 1 0,0-1 0,0 1 0,0-1-1,0 0 1,0 1 0,1-2 0,-2 2-152,0 0 0,0-1 0,0 1 0,0 0 0,0-1 0,0 1 1,0 0-1,0-1 0,0 1 0,0 0 0,0-1 0,0 1 0,0 0 0,0-1 1,0 1-1,0 0 0,0-1 0,0 1 0,-1 0 0,1 0 0,0-1 0,0 1 1,0 0-1,0-1 0,-1 1 0,1 0 0,0 0 0,0 0 0,-1-1 0,1 1 0,0 0 1,0 0-1,-1 0 0,1-1 0,0 1 0,0 0 0,-1 0 0,1 0 0,0 0 1,-1 0-1,1 0 0,-1 0 0,-10-5-6384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2T14:43:14.182"/>
    </inkml:context>
    <inkml:brush xml:id="br0">
      <inkml:brushProperty name="width" value="0.05" units="cm"/>
      <inkml:brushProperty name="height" value="0.05" units="cm"/>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1.454"/>
    </inkml:context>
    <inkml:brush xml:id="br0">
      <inkml:brushProperty name="width" value="0.05" units="cm"/>
      <inkml:brushProperty name="height" value="0.05" units="cm"/>
    </inkml:brush>
  </inkml:definitions>
  <inkml:trace contextRef="#ctx0" brushRef="#br0">0 182 24575,'0'-8'0,"1"1"0,-1-1 0,1 1 0,0-1 0,4-12 0,-4 19 0,-1 0 0,0 0 0,1 0 0,-1 0 0,1 0 0,0 0 0,-1 0 0,1 0 0,0 0 0,0 0 0,-1 0 0,1 0 0,0 1 0,0-1 0,0 0 0,0 1 0,0-1 0,2 0 0,-2 1 0,1-1 0,-1 1 0,1 0 0,-1 0 0,1 0 0,-1 1 0,0-1 0,1 0 0,-1 1 0,1-1 0,-1 0 0,0 1 0,1 0 0,-1-1 0,0 1 0,1 0 0,-1 0 0,0-1 0,1 3 0,7 4 0,0 1 0,-1 0 0,0 0 0,-1 1 0,1 0 0,9 17 0,32 67 0,-35-64 0,26 53 0,118 222 0,-157-301 0,1 0 0,0 0 0,0 0 0,0 0 0,1 0 0,-1 0 0,1 0 0,5 3 0,-7-5 0,-1-1 0,1 0 0,0 1 0,-1-1 0,1 0 0,0 0 0,-1 1 0,1-1 0,0 0 0,-1 0 0,1 0 0,0 0 0,0 0 0,-1 0 0,1 0 0,0 0 0,-1-1 0,1 1 0,1 0 0,-1-1 0,1 0 0,-1 0 0,1 0 0,-1 0 0,0 0 0,0-1 0,1 1 0,-1 0 0,0 0 0,0-1 0,1-2 0,8-14 0,0 0 0,-2-1 0,0 0 0,6-26 0,17-85 0,-28 111 0,32-209 0,-7 28 0,-24 182 0,-5 32 0,-2 8 0,1 10-682,1 47-1,4-47-6143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2T14:43:14.508"/>
    </inkml:context>
    <inkml:brush xml:id="br0">
      <inkml:brushProperty name="width" value="0.05" units="cm"/>
      <inkml:brushProperty name="height" value="0.05" units="cm"/>
    </inkml:brush>
  </inkml:definitions>
  <inkml:trace contextRef="#ctx0" brushRef="#br0">1 1 24575,'0'0'-8191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5.224"/>
    </inkml:context>
    <inkml:brush xml:id="br0">
      <inkml:brushProperty name="width" value="0.05" units="cm"/>
      <inkml:brushProperty name="height" value="0.05" units="cm"/>
    </inkml:brush>
  </inkml:definitions>
  <inkml:trace contextRef="#ctx0" brushRef="#br0">7 82 24575,'-3'-3'0,"-1"-4"0,6-1 0,6-1 0,7 0 0,10 1 0,7 0 0,7 1 0,5 2 0,4 1 0,4-1 0,-3 0 0,-8 1-8191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1.935"/>
    </inkml:context>
    <inkml:brush xml:id="br0">
      <inkml:brushProperty name="width" value="0.05" units="cm"/>
      <inkml:brushProperty name="height" value="0.05" units="cm"/>
    </inkml:brush>
  </inkml:definitions>
  <inkml:trace contextRef="#ctx0" brushRef="#br0">85 72 24575,'-3'0'0,"1"0"0,-1-1 0,1 1 0,-1-1 0,1 0 0,0 0 0,-1 0 0,1 0 0,0 0 0,0-1 0,-1 1 0,1 0 0,0-1 0,1 0 0,-1 0 0,0 1 0,0-1 0,1 0 0,-1 0 0,1 0 0,-1-1 0,1 1 0,0 0 0,-1-4 0,0 3 0,0-1 0,0 1 0,0 0 0,0 0 0,-1 0 0,1 0 0,-1 0 0,-5-4 0,8 7 0,0 0 0,0 0 0,-1 0 0,1 0 0,0 0 0,0 0 0,-1 0 0,1 0 0,0 0 0,-1 0 0,1 0 0,0 0 0,0 0 0,-1 0 0,1 0 0,0 0 0,0 0 0,-1 0 0,1 0 0,0 0 0,-1 0 0,1 1 0,0-1 0,0 0 0,0 0 0,-1 0 0,1 0 0,0 1 0,0-1 0,0 0 0,-1 0 0,1 1 0,0-1 0,0 0 0,0 0 0,0 1 0,0-1 0,-1 0 0,1 0 0,0 1 0,0-1 0,0 0 0,0 0 0,0 1 0,0-1 0,0 0 0,0 1 0,0-1 0,0 0 0,0 0 0,0 1 0,0-1 0,0 0 0,1 1 0,-1 17 0,30 151 0,-17-106 0,-12-58-114,-1 0 1,2 0-1,-1 1 0,0-1 0,1 0 1,0-1-1,0 1 0,1 0 0,-1-1 1,1 1-1,6 6 0,2-1-6712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2.294"/>
    </inkml:context>
    <inkml:brush xml:id="br0">
      <inkml:brushProperty name="width" value="0.05" units="cm"/>
      <inkml:brushProperty name="height" value="0.05" units="cm"/>
    </inkml:brush>
  </inkml:definitions>
  <inkml:trace contextRef="#ctx0" brushRef="#br0">26 36 24575,'0'-6'0,"-2"-5"0,-5-1 0,-1 5 0,1 7 0,5 9 0,6 6 0,1 6 0,1 0-8191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2.961"/>
    </inkml:context>
    <inkml:brush xml:id="br0">
      <inkml:brushProperty name="width" value="0.05" units="cm"/>
      <inkml:brushProperty name="height" value="0.05" units="cm"/>
    </inkml:brush>
  </inkml:definitions>
  <inkml:trace contextRef="#ctx0" brushRef="#br0">3 358 24575,'-1'7'0,"1"-2"0,9-1 0,18 5 0,-11-2 0,1-2 0,0 0 0,0-1 0,31 3 0,-38-6 0,0-1 0,-1 0 0,1 0 0,-1-1 0,1 0 0,11-4 0,-19 4 0,0 1 0,0-1 0,0 0 0,0 0 0,0 0 0,0 0 0,-1 0 0,1 0 0,0-1 0,-1 1 0,1 0 0,-1-1 0,0 1 0,1-1 0,-1 0 0,0 0 0,0 1 0,0-1 0,0 0 0,0 0 0,-1 0 0,1 0 0,0 0 0,-1 0 0,0 0 0,1 0 0,-1 0 0,0 0 0,0 0 0,0 0 0,0 0 0,0 0 0,-1 0 0,1 0 0,-1 0 0,0-2 0,-2-8 0,-1 1 0,0-1 0,-1 1 0,-1 0 0,1 1 0,-2 0 0,-13-19 0,-1 5 0,-41-40 0,59 61 0,0 0 0,-1 0 0,0 0 0,1 1 0,-1-1 0,0 1 0,0 0 0,0 0 0,-7-2 0,9 4 0,1-1 0,-1 1 0,0 0 0,0 0 0,0 0 0,1 0 0,-1 1 0,0-1 0,1 0 0,-1 1 0,0-1 0,0 1 0,1-1 0,-1 1 0,1 0 0,-1 0 0,1 0 0,-1 0 0,1 0 0,-1 0 0,1 0 0,0 0 0,0 0 0,-1 1 0,1-1 0,-1 4 0,-4 4 0,1 0 0,0 1 0,1 0 0,0 0 0,0 0 0,1 0 0,0 0 0,1 1 0,1 0 0,-1-1 0,1 12 0,1-1 0,1 0 0,0 0 0,1 0 0,9 35 0,-9-48 0,1 0 0,0 0 0,0-1 0,0 1 0,1-1 0,0 0 0,1 0 0,0 0 0,0-1 0,0 1 0,1-1 0,0 0 0,0-1 0,0 0 0,14 9 0,-15-11 0,0 0 0,0-1 0,1 0 0,-1 0 0,1 0 0,0-1 0,-1 1 0,1-1 0,0-1 0,0 1 0,0-1 0,0 0 0,0 0 0,0-1 0,-1 0 0,1 0 0,0 0 0,0-1 0,-1 0 0,1 0 0,-1 0 0,9-5 0,-2-1 0,-1 1 0,-1-2 0,1 1 0,-1-2 0,-1 1 0,1-1 0,-2-1 0,1 0 0,-2 0 0,1 0 0,-2-1 0,9-19 0,2-12 0,-1-1 0,11-56 0,-26 96 0,4-14 0,-4 21 0,-4 30 0,3-30 0,-1 2 0,-2 23 0,0 53 0,3-74 0,1 0 0,-1 0 0,1-1 0,0 1 0,1 0 0,0-1 0,0 0 0,0 1 0,1-1 0,0 0 0,0 0 0,1 0 0,7 10 0,-9-14 0,1 1 0,-1-1 0,1 0 0,0 0 0,0 0 0,-1 0 0,1 0 0,0-1 0,1 0 0,-1 1 0,0-1 0,0 0 0,0 0 0,1-1 0,-1 1 0,7 0 0,-4-2 0,0 1 0,0-1 0,-1 0 0,1 0 0,0-1 0,0 0 0,-1 0 0,11-5 0,-1-2 0,0 0 0,-1-1 0,0-1 0,0 0 0,18-21 0,28-43 0,-60 75 0,0 0 0,0-1 0,0 1 0,0 0 0,1 0 0,-1-1 0,0 1 0,0 0 0,0 0 0,1 0 0,-1 0 0,0-1 0,0 1 0,1 0 0,-1 0 0,0 0 0,1 0 0,-1 0 0,0 0 0,0-1 0,1 1 0,-1 0 0,0 0 0,1 0 0,-1 0 0,0 0 0,0 0 0,1 0 0,-1 0 0,0 1 0,1-1 0,-1 0 0,0 0 0,1 0 0,-1 0 0,0 0 0,0 0 0,1 1 0,-1-1 0,0 0 0,0 0 0,0 0 0,1 0 0,-1 1 0,0-1 0,0 0 0,0 0 0,1 1 0,-1-1 0,0 0 0,0 0 0,0 1 0,0-1 0,0 0 0,0 1 0,1-1 0,3 23 0,-3-15 0,3 11 0,0 0 0,2 0 0,0 0 0,1 0 0,18 33 0,-21-47 0,-1 1 0,1-1 0,0 1 0,1-1 0,-1 0 0,1-1 0,0 1 0,0-1 0,0 0 0,1 0 0,-1-1 0,1 1 0,0-1 0,0-1 0,0 1 0,1-1 0,-1 0 0,0 0 0,1-1 0,-1 0 0,11 1 0,-13-2 0,0 0 0,0 0 0,0-1 0,0 1 0,0-1 0,0 0 0,0 0 0,0 0 0,0 0 0,0-1 0,0 0 0,-1 0 0,1 0 0,0 0 0,-1 0 0,0-1 0,0 0 0,0 1 0,0-1 0,0 0 0,0-1 0,-1 1 0,1 0 0,-1-1 0,0 1 0,0-1 0,0 0 0,-1 0 0,1 1 0,0-7 0,3-7 0,-1-1 0,-1 1 0,-1-1 0,-1 0 0,-1-29 0,-2 21-136,-1 0-1,-1 0 1,-2 0-1,0 1 1,-2 0-1,-1 1 1,-1-1-1,0 2 0,-19-29 1,1 4-6690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3.789"/>
    </inkml:context>
    <inkml:brush xml:id="br0">
      <inkml:brushProperty name="width" value="0.05" units="cm"/>
      <inkml:brushProperty name="height" value="0.05" units="cm"/>
    </inkml:brush>
  </inkml:definitions>
  <inkml:trace contextRef="#ctx0" brushRef="#br0">3917 3550 24575,'-14'-6'0,"0"-2"0,0 1 0,1-2 0,-14-10 0,22 15 0,1-1 0,-1 0 0,1 0 0,0 0 0,0 0 0,1-1 0,-1 1 0,1-1 0,1 0 0,-1 0 0,1 0 0,-3-12 0,3 6 0,0-1 0,1 1 0,1-1 0,0 1 0,0-1 0,1 0 0,1 1 0,6-24 0,5-8 0,21-46 0,-23 60 0,18-42 0,73-206 0,-83 217 0,-2-2 0,12-103 0,-23 99 0,-3 0 0,-2 1 0,-4-1 0,-2 0 0,-3 1 0,-4 0 0,-25-87 0,21 105 0,-1 1 0,-3 1 0,-2 0 0,-1 1 0,-3 2 0,-1 1 0,-2 0 0,-2 3 0,-2 0 0,-51-46 0,33 42-44,-2 3 0,-2 2 0,-1 3 0,-2 2 0,-1 3 0,-108-39 0,33 25-59,-2 6 0,-155-22 1,163 38 102,0 6 0,-148 1 0,219 16 0,-1 2 0,0 3 0,1 2 0,0 3 0,1 2 0,0 3 0,-65 28 0,38-3 235,-151 100 0,90-50-89,114-73-146,-1-2 0,0-1 0,-2-2 0,1-1 0,-2-1 0,1-2 0,-62 8 0,66-14 0,-1-2 0,0 0 0,0-2 0,1-1 0,-1-2 0,1-1 0,0-1 0,0-1 0,-39-16 0,44 13 0,1 0 0,0-2 0,1 0 0,0-2 0,1-1 0,0 0 0,2-1 0,0-2 0,0 1 0,2-2 0,0-1 0,2 0 0,0-1 0,1 0 0,1-1 0,1-1 0,1 0 0,-14-42 0,10 12 0,-15-91 0,6-57 0,20 161 0,-4-35 0,3 0 0,8-141 0,0 198 0,0 0 0,0 1 0,2-1 0,11-28 0,-13 42-1365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4.241"/>
    </inkml:context>
    <inkml:brush xml:id="br0">
      <inkml:brushProperty name="width" value="0.05" units="cm"/>
      <inkml:brushProperty name="height" value="0.05" units="cm"/>
    </inkml:brush>
  </inkml:definitions>
  <inkml:trace contextRef="#ctx0" brushRef="#br0">76 475 24575,'-3'2'0,"1"-1"0,-1 1 0,0 0 0,1-1 0,-1 0 0,0 1 0,0-1 0,0 0 0,0-1 0,-4 2 0,5-2 0,0 1 0,0-1 0,0 0 0,-1 1 0,1-1 0,0 0 0,0-1 0,0 1 0,0 0 0,0 0 0,0-1 0,0 1 0,0-1 0,0 0 0,0 0 0,-2-1 0,4 2 0,-1-1 0,1 0 0,0 1 0,-1-1 0,1 0 0,0 1 0,0-1 0,-1 0 0,1 0 0,0 1 0,0-1 0,0 0 0,0 0 0,0 1 0,0-1 0,0 0 0,0 0 0,0 1 0,0-1 0,0 0 0,1 0 0,-1 1 0,0-1 0,1 0 0,-1 0 0,12-23 0,-8 16 0,191-380 0,-194 386 0,19-32 0,-20 34 0,0-1 0,1 0 0,-1 1 0,1-1 0,-1 1 0,0-1 0,1 1 0,0-1 0,-1 1 0,1-1 0,-1 1 0,1-1 0,-1 1 0,1 0 0,0-1 0,-1 1 0,1 0 0,0 0 0,0-1 0,-1 1 0,1 0 0,0 0 0,-1 0 0,1 0 0,0 0 0,0 0 0,-1 0 0,1 0 0,0 0 0,-1 0 0,1 1 0,0-1 0,0 0 0,-1 0 0,1 1 0,-1-1 0,1 0 0,0 1 0,-1-1 0,1 1 0,-1-1 0,1 0 0,0 1 0,-1 0 0,0-1 0,1 2 0,9 11 0,-2 1 0,0 1 0,-1-1 0,6 19 0,8 15 0,191 299 0,-135-231 0,-49-75-1365,-18-29-5461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5.959"/>
    </inkml:context>
    <inkml:brush xml:id="br0">
      <inkml:brushProperty name="width" value="0.05" units="cm"/>
      <inkml:brushProperty name="height" value="0.05" units="cm"/>
    </inkml:brush>
  </inkml:definitions>
  <inkml:trace contextRef="#ctx0" brushRef="#br0">0 0 24575,'3'0'0,"4"0"0,3 0 0,1 3 0,-2 4 0,-3 4 0,-2-1-8191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6.299"/>
    </inkml:context>
    <inkml:brush xml:id="br0">
      <inkml:brushProperty name="width" value="0.05" units="cm"/>
      <inkml:brushProperty name="height" value="0.05" units="cm"/>
    </inkml:brush>
  </inkml:definitions>
  <inkml:trace contextRef="#ctx0" brushRef="#br0">100 0 24575,'-3'3'0,"-1"4"0,-3 3 0,0 4 0,2 2 0,0 1 0,2 1 0,-1 0 0,-4 3 0,-3 1 0,-2 3 0,-3 2 0,2-2-8191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9.134"/>
    </inkml:context>
    <inkml:brush xml:id="br0">
      <inkml:brushProperty name="width" value="0.05" units="cm"/>
      <inkml:brushProperty name="height" value="0.05" units="cm"/>
    </inkml:brush>
  </inkml:definitions>
  <inkml:trace contextRef="#ctx0" brushRef="#br0">1281 275 24575,'1'-3'0,"0"0"0,0 0 0,0 0 0,0 0 0,1 0 0,-1 0 0,1 0 0,2-4 0,5-7 0,-7 10 0,-1 0 0,0-1 0,1 1 0,-1 0 0,-1-1 0,1 1 0,-1-1 0,0 1 0,0-1 0,0 1 0,0-1 0,-1 1 0,0-1 0,0 1 0,0-1 0,0 1 0,-1 0 0,1 0 0,-1 0 0,0-1 0,-1 2 0,1-1 0,-1 0 0,0 0 0,1 1 0,-6-4 0,0-2 0,0 2 0,-1-1 0,0 1 0,-1 0 0,0 1 0,0 0 0,0 1 0,0 0 0,-14-5 0,-4 3 0,0 0 0,0 2 0,0 1 0,-1 2 0,0 0 0,1 2 0,-1 1 0,1 1 0,-44 9 0,4 5 0,2 2 0,-116 49 0,146-53 0,2 2 0,0 2 0,2 1 0,0 2 0,0 1 0,2 1 0,1 1 0,1 2 0,1 1 0,2 1 0,1 1 0,-30 46 0,37-47 0,1 0 0,1 0 0,2 2 0,1 0 0,-9 32 0,16-42 0,1 0 0,1 0 0,1 1 0,0-1 0,2 1 0,0-1 0,1 1 0,1-1 0,5 21 0,0-11 0,1 0 0,2-1 0,0 0 0,2-1 0,2 0 0,0-1 0,2 0 0,0-1 0,2-1 0,1-1 0,1-1 0,1 0 0,1-1 0,1-2 0,1 0 0,0-1 0,1-2 0,2-1 0,-1 0 0,2-2 0,0-2 0,0 0 0,1-2 0,35 8 0,-12-8 0,0-3 0,0-2 0,1-2 0,-1-3 0,92-11 0,-52-2 0,-2-5 0,125-41 0,-20-15 0,-155 55 0,0-2 0,63-44 0,-82 49 0,-1-1 0,0 0 0,-2-1 0,0-1 0,29-40 0,-37 42 0,0 0 0,0-1 0,-2 0 0,0 0 0,-1 0 0,-1-1 0,-1 0 0,5-33 0,-8 29 0,0-1 0,-2 1 0,0 0 0,-2 0 0,0-1 0,-2 1 0,-1 0 0,0 1 0,-2-1 0,0 1 0,-14-26 0,8 23 0,0 1 0,-2 1 0,0 0 0,-2 1 0,-1 0 0,0 2 0,-2 0 0,0 1 0,-27-19 0,-6 2 0,-1 2 0,-2 3 0,-1 2 0,-63-22 0,-248-69 0,348 114 0,17 5-47,0 0 0,0 0 0,0 0 0,0 0 0,0 1 0,-1-1 0,1 1 0,0 0 0,0 0-1,0 0 1,-1 0 0,1 1 0,0-1 0,0 1 0,0 0 0,0 0 0,0 0 0,0 0 0,0 0 0,0 1 0,0 0 0,1-1-1,-1 1 1,1 0 0,-1 0 0,1 0 0,-1 1 0,-2 4 0,-3 1-6779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3.614"/>
    </inkml:context>
    <inkml:brush xml:id="br0">
      <inkml:brushProperty name="width" value="0.05" units="cm"/>
      <inkml:brushProperty name="height" value="0.05" units="cm"/>
    </inkml:brush>
  </inkml:definitions>
  <inkml:trace contextRef="#ctx0" brushRef="#br0">240 593 24575,'-10'-10'0,"0"0"0,0 0 0,0-1 0,1 0 0,-9-15 0,16 24 0,1-1 0,-1 0 0,1 0 0,0 0 0,-1 0 0,1 0 0,1 0 0,-1 0 0,0 0 0,1 0 0,0 0 0,-1-1 0,1 1 0,1 0 0,-1 0 0,0 0 0,1 0 0,-1-1 0,1 1 0,0 0 0,0 0 0,1 0 0,-1 0 0,3-4 0,0 1 0,0 0 0,1 1 0,-1-1 0,1 1 0,0 0 0,1 1 0,10-9 0,-14 13 0,-1-1 0,0 0 0,1 0 0,-1 1 0,1-1 0,-1 1 0,1-1 0,-1 1 0,1 0 0,-1 0 0,1-1 0,-1 1 0,1 0 0,-1 0 0,1 0 0,0 1 0,1-1 0,-1 1 0,-1 0 0,1 0 0,-1 0 0,0 0 0,1 0 0,-1 0 0,0 0 0,0 1 0,0-1 0,0 0 0,0 1 0,0-1 0,0 0 0,0 1 0,0-1 0,-1 1 0,1 0 0,0-1 0,0 4 0,6 24 0,-2 1 0,-1 1 0,1 50 0,-2-29 0,3 57 0,-5 0 0,-21 182 0,-78 281 0,-9 67 0,62 78 0,42-633 0,1-30 0,-3 0 0,-15 70 0,19-123 0,1 1 0,0-1 0,-1 0 0,1 1 0,0-1 0,0 1 0,0-1 0,0 1 0,0-1 0,0 1 0,0-1 0,0 1 0,1-1 0,-1 1 0,1-1 0,-1 1 0,1-1 0,-1 0 0,1 1 0,0-1 0,0 0 0,-1 0 0,1 1 0,0-1 0,0 0 0,3 2 0,0-1 0,-1 0 0,2 0 0,-1 0 0,0-1 0,0 0 0,1 1 0,-1-1 0,5 0 0,42 4 0,0-2 0,0-3 0,81-8 0,-66 3 0,1296-33-4636,-1109 36 3977,598-7-1455,1070-10 135,-3 12 3543,-1908 7-1334,107-3 2308,-90-1-823,-27 4-1688,0 0 0,1 0 0,-1 0 0,0 0 1,0 0-1,0 0 0,1 0 0,-1 0 0,0 0 0,0 0 0,0 0 1,1 0-1,-1 0 0,0 0 0,0-1 0,0 1 0,0 0 0,0 0 1,1 0-1,-1 0 0,0 0 0,0-1 0,0 1 0,0 0 0,0 0 1,0 0-1,0 0 0,1-1 0,-1 1 0,0 0 0,0 0 0,0 0 1,0 0-1,0-1 0,0 1 0,0 0 0,0 0 0,0 0 0,0-1 1,0 1-1,-8-7 804,-14-3-193,21 10-657,-25-10 145,0-1 1,1-1-1,-24-15 1,40 21-105,0-1 1,1 1 0,0-2 0,0 1-1,0-1 1,1 0 0,0 0-1,1-1 1,0 0 0,0 0 0,-4-11-1,2 0-22,1 1 0,1-1 0,1 0 0,-4-34 0,-2-85 0,10 127 0,-21-510 0,-10-188 0,-28 0 0,41 558 0,-4-19 0,1-197 0,24 301 0,-1 23 0,-3-44 0,2 87 0,0-1 0,0 1 0,0-1 0,-1 1 0,1 0 0,-1-1 0,1 1 0,-1 0 0,1-1 0,-1 1 0,0 0 0,0 0 0,0-1 0,1 1 0,-1 0 0,0 0 0,0 0 0,0 0 0,-1 0 0,1 0 0,0 1 0,0-1 0,0 0 0,-1 1 0,1-1 0,0 0 0,-1 1 0,-2-1 0,-3 0 0,0 0 0,0 0 0,0 1 0,-13 1 0,0-1 0,-127-7 0,-47 0 0,-450 55-618,474-29 389,-136 14 139,-1520 147-3817,1570-160 4136,-1258 79-1210,1229-97 5458,162-3-3358,-150 23-1119,214-15 0,36-5 0,4-1 0,-1 1 0,1 1 0,-1 1 0,1 1 0,0 0 0,-19 9 0,38-14 0,-1 0 0,1 1 0,-1-1 0,0 0 0,1 1 0,-1-1 0,1 0 0,-1 1 0,1-1 0,-1 0 0,0 1 0,1-1 0,0 1 0,-1-1 0,1 1 0,-1 0 0,1-1 0,0 1 0,-1-1 0,1 1 0,0 0 0,0-1 0,-1 1 0,1 0 0,0-1 0,0 1 0,0 0 0,0-1 0,0 1 0,0 0 0,0-1 0,0 1 0,0 0 0,0-1 0,0 1 0,1 0 0,-1-1 0,0 1 0,0-1 0,1 1 0,-1 0 0,0-1 0,1 1 0,-1-1 0,0 1 0,1-1 0,-1 1 0,1-1 0,-1 1 0,1-1 0,-1 1 0,1-1 0,1 1 0,4 4 0,1 0 0,0-1 0,11 7 0,-11-8 0,-3-1-72,1 0 1,-1 0-1,-1 1 0,1 0 0,0-1 0,0 1 0,-1 0 0,0 1 1,0-1-1,0 0 0,0 1 0,0 0 0,0 0 0,-1 0 0,0 0 1,0 0-1,0 0 0,2 7 0,-2 4-6754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4.302"/>
    </inkml:context>
    <inkml:brush xml:id="br0">
      <inkml:brushProperty name="width" value="0.05" units="cm"/>
      <inkml:brushProperty name="height" value="0.05" units="cm"/>
    </inkml:brush>
  </inkml:definitions>
  <inkml:trace contextRef="#ctx0" brushRef="#br0">669 315 24575,'3'-3'0,"-1"-1"0,1 0 0,-1 0 0,0 0 0,0 0 0,0-1 0,-1 1 0,3-9 0,5-37 0,-9 48 0,1-5 0,0-1 0,0 1 0,-1-1 0,0 1 0,-1-1 0,0 0 0,0 1 0,0-1 0,-1 1 0,0 0 0,-1 0 0,1 0 0,-1 0 0,-1 0 0,1 0 0,-1 1 0,0-1 0,-1 1 0,0 0 0,0 1 0,0-1 0,0 1 0,-1 0 0,0 0 0,0 1 0,0-1 0,-1 1 0,0 1 0,1-1 0,-1 1 0,-14-4 0,2 2 0,0 0 0,0 2 0,0 0 0,0 1 0,0 1 0,-1 1 0,1 0 0,-22 4 0,6 1 0,1 2 0,0 1 0,-52 20 0,68-21 0,0 1 0,1 0 0,0 1 0,0 1 0,1 1 0,-26 22 0,37-29 0,1 1 0,-1 0 0,1 0 0,0 0 0,1 1 0,-1-1 0,1 1 0,0 0 0,1 0 0,-3 7 0,4-8 0,0 0 0,0 0 0,1 0 0,-1 0 0,1 0 0,0 0 0,1 0 0,-1 0 0,1 0 0,0 0 0,1 0 0,-1-1 0,1 1 0,4 8 0,1 1 0,2 0 0,0 0 0,1-1 0,0-1 0,1 0 0,0 0 0,1-1 0,21 16 0,16 7 0,53 27 0,-65-39 0,25 13 0,55 34 0,-95-55 0,-1 2 0,39 36 0,-55-47 0,-1 0 0,1 0 0,-1 1 0,0-1 0,0 1 0,-1 0 0,1 0 0,-2 1 0,1-1 0,-1 1 0,1-1 0,0 9 0,-2-10 0,-1 0 0,0 0 0,0 0 0,0 0 0,0 0 0,-1 0 0,0 0 0,0 0 0,0 0 0,-1-1 0,0 1 0,0 0 0,0-1 0,0 0 0,-1 1 0,1-1 0,-7 7 0,1-2 0,-1 0 0,0 0 0,-1-1 0,0-1 0,0 0 0,-1 0 0,0-1 0,0 0 0,0 0 0,-20 5 0,7-3 0,-2-2 0,1 0 0,-1-2 0,-29 2 0,38-5 0,0-1 0,0-1 0,0 0 0,0-1 0,1-1 0,-1 0 0,-31-11 0,42 12 0,0-1 0,0 0 0,1 0 0,-1 0 0,1 0 0,-1-1 0,1 0 0,0 0 0,0 0 0,1-1 0,0 1 0,-1-1 0,1 0 0,1-1 0,-1 1 0,1-1 0,0 1 0,0-1 0,1 0 0,0 0 0,0 0 0,0-1 0,-1-11 0,2-22-1365,6 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5.569"/>
    </inkml:context>
    <inkml:brush xml:id="br0">
      <inkml:brushProperty name="width" value="0.05" units="cm"/>
      <inkml:brushProperty name="height" value="0.05" units="cm"/>
    </inkml:brush>
  </inkml:definitions>
  <inkml:trace contextRef="#ctx0" brushRef="#br0">467 223 24575,'7'-35'0,"-1"6"0,-5 21 0,0 0 0,-1 0 0,-1-1 0,1 1 0,-1 0 0,0 0 0,-1 0 0,0 0 0,0 0 0,-1 1 0,-4-8 0,5 11 0,0 0 0,0 0 0,0 1 0,-1 0 0,0-1 0,0 1 0,0 0 0,0 0 0,0 0 0,-1 1 0,1-1 0,-1 1 0,1 0 0,-1 0 0,0 0 0,0 1 0,0-1 0,0 1 0,0 0 0,0 0 0,0 0 0,-8 0 0,1 1 0,0 1 0,0 0 0,0 1 0,1 0 0,-1 0 0,1 1 0,-1 1 0,1-1 0,0 2 0,0 0 0,1 0 0,0 0 0,-1 1 0,2 1 0,-1-1 0,-12 14 0,0 1 0,2 1 0,0 1 0,2 0 0,0 1 0,-13 27 0,18-29 0,1 0 0,1 1 0,1 0 0,2 0 0,0 1 0,1 0 0,1 0 0,-1 26 0,6-38 0,0-1 0,0 1 0,1 0 0,1-1 0,0 1 0,0 0 0,1-1 0,6 14 0,-6-17 0,1 0 0,1 0 0,0 0 0,0-1 0,0 0 0,1 0 0,0 0 0,0-1 0,1 1 0,0-1 0,13 9 0,-11-10 38,0 0 0,1 0 0,-1-1 0,1-1 0,0 1 0,0-1 0,0-1 0,16 2 0,-6-2-465,1-1 0,0-1 1,24-3-1,11-4-6399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4.661"/>
    </inkml:context>
    <inkml:brush xml:id="br0">
      <inkml:brushProperty name="width" value="0.05" units="cm"/>
      <inkml:brushProperty name="height" value="0.05" units="cm"/>
    </inkml:brush>
  </inkml:definitions>
  <inkml:trace contextRef="#ctx0" brushRef="#br0">65 220 24575,'12'-2'0,"0"1"0,0-2 0,0 1 0,0-2 0,-1 0 0,1 0 0,-1-1 0,17-10 0,-26 14 0,0 0 0,-1 0 0,0 0 0,1 0 0,-1 0 0,0-1 0,1 1 0,-1 0 0,0-1 0,0 1 0,1-3 0,-4 0 0,-11 6 0,6 1 0,0 1 0,0 0 0,0 0 0,1 0 0,-1 1 0,1 0 0,0 0 0,0 1 0,-7 9 0,1 0 0,0 1 0,-16 29 0,18-23 0,0-1 0,1 1 0,1 1 0,1 0 0,1 0 0,1 0 0,-2 33 0,5-42 0,2-1 0,0 1 0,0 0 0,1 0 0,1-1 0,0 1 0,1 0 0,1-1 0,0 0 0,0 0 0,1 0 0,1 0 0,0-1 0,9 12 0,-11-18 0,1 0 0,0 0 0,0-1 0,0 0 0,0 0 0,1 0 0,0-1 0,0 0 0,0 0 0,1 0 0,-1-1 0,1 0 0,0 0 0,0 0 0,0-1 0,0 0 0,0-1 0,1 0 0,-1 0 0,0 0 0,1-1 0,-1 0 0,12-2 0,-8 0 0,0 0 0,0-1 0,-1-1 0,1 0 0,-1 0 0,0-1 0,0 0 0,0 0 0,-1-1 0,0-1 0,0 0 0,0 0 0,-1 0 0,0-1 0,7-10 0,-4 3 0,0-1 0,-2 0 0,0-1 0,-1 0 0,0-1 0,-1 1 0,-1-1 0,-1-1 0,-1 1 0,0-1 0,-2 0 0,0 0 0,-1 1 0,-2-33 0,-1 26 0,-1-1 0,-1 2 0,-1-1 0,-1 0 0,-1 1 0,-1 0 0,-1 1 0,-1 0 0,-2 0 0,-21-33 0,26 46 0,0 1 0,0 0 0,-1 1 0,0 0 0,-1 0 0,0 0 0,0 1 0,-16-9 0,20 13 0,0 1 0,0 0 0,0 0 0,0 0 0,0 1 0,0 0 0,-1 0 0,1 0 0,-1 0 0,1 1 0,0 0 0,-1 0 0,1 1 0,-1-1 0,1 1 0,0 0 0,0 1 0,-1-1 0,1 1 0,-6 3 0,-25 18-1365,6 2-5461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6.496"/>
    </inkml:context>
    <inkml:brush xml:id="br0">
      <inkml:brushProperty name="width" value="0.05" units="cm"/>
      <inkml:brushProperty name="height" value="0.05" units="cm"/>
    </inkml:brush>
  </inkml:definitions>
  <inkml:trace contextRef="#ctx0" brushRef="#br0">0 749 24575,'33'-41'0,"-16"19"0,-17 21 0,0 1 0,1-1 0,-1 1 0,1-1 0,-1 1 0,0-1 0,1 1 0,-1-1 0,1 1 0,-1-1 0,1 1 0,-1 0 0,1-1 0,0 1 0,-1 0 0,1 0 0,-1-1 0,1 1 0,0 0 0,-1 0 0,1 0 0,-1 0 0,1 0 0,0 0 0,-1 0 0,1 0 0,0 0 0,0 0 0,0 1 0,0-1 0,0 1 0,0 0 0,0-1 0,0 1 0,-1 0 0,1 0 0,0 0 0,0 0 0,-1 0 0,1 0 0,0 0 0,-1 0 0,1 1 0,3 7 0,-1 0 0,4 19 0,-7-25 0,31 163-160,11 226-1,-22 173-255,-18-435 393,-19 1207-180,14-1297 231,-8 309 907,12-343-935,-1-1 0,0 1 0,1-1 0,0 0 0,0 1 0,1-1 0,3 8 0,-4-11 0,0 0 0,0 0 0,0-1 0,1 1 0,-1 0 0,1 0 0,-1-1 0,1 1 0,0-1 0,-1 1 0,1-1 0,0 0 0,0 0 0,0 0 0,0 0 0,0 0 0,0 0 0,1 0 0,-1-1 0,3 1 0,23 2 0,-1-1 0,0-1 0,37-4 0,-4 0 0,684 5-1103,1 26-748,-236-8 1279,714 14-820,778 32-1530,-1802-54 3055,547 6 915,-738-18-1039,126-10 1983,-116 7-1598,0 0-1,-1-1 1,1-1-1,-1 0 1,20-10 0,-33 13-354,0 0 0,-1 0 0,1 0 0,-1-1 1,0 1-1,1-1 0,-1 1 0,0-1 1,-1 0-1,1-1 0,-1 1 0,1 0 0,-1-1 1,0 1-1,0-1 0,0 0 0,-1 1 1,1-1-1,-1 0 0,0 0 0,0 0 0,0 0 1,-1 0-1,1 0 0,-1 0 0,0-1 0,-1-6 1,-2-8 161,-1 0 0,-1 0 0,-1 0 1,-13-31-1,-1-4-43,4-6-159,2-1 0,3-1 0,3 0 0,-1-84 0,24-252 0,-6 255 0,18-727-362,-33 629 181,-57-383 0,49 540 302,-4 2 0,-50-138-1,51 178-68,-1 1 0,-2 1-1,-2 1 1,-2 1 0,-1 1 0,-56-63-1,61 77-51,-22-21 0,38 41 0,0 0 0,1 1 0,-1-1 0,0 1 0,-1 0 0,1 0 0,0 0 0,-1 0 0,1 1 0,-8-2 0,-332-27 0,196 22 0,-142-12-178,-836-54-2531,-3 35 664,-1765 171 1277,2829-126 1095,25-3 234,0 1 1,0 3 0,-48 13 0,86-20-465,0 1 1,1-1-1,-1 1 1,0 0-1,1-1 1,-1 1-1,1 0 1,-1 0 0,1 0-1,-1 0 1,1 0-1,0 0 1,0 1-1,-1-1 1,1 0 0,0 1-1,0-1 1,-1 3-1,2-2-48,-1-1 0,1 0 0,0 1 0,0-1 0,0 0 0,1 0 0,-1 1 0,0-1 0,0 0 0,1 0 0,-1 0 0,1 1 0,-1-1 0,1 0 0,-1 0 0,1 0 0,0 0 0,-1 0-1,1 0 1,0 0 0,0 0 0,0 0 0,0 0 0,0 0 0,1 0 0,6 5-49,1 0 0,0 0 0,16 7 0,-15-9 0,0 2 0,0-1 0,17 14 0,-25-17 0,0 0 0,0 0 0,0 0 0,0 0 0,0 0 0,-1 1 0,1-1 0,-1 1 0,1 0 0,-1-1 0,0 1 0,0 0 0,0-1 0,0 1 0,-1 0 0,1 0 0,-1 0 0,0 0 0,0 4 0,-2 8 0,0 1 0,-1 0 0,-1-1 0,-1 1 0,-8 19 0,-10 33 0,16-34 0,2 0 0,-3 55 0,9 72 0,-1 25 0,-2-152 0,-39 393 0,38-402-1365,0-6-5461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7.130"/>
    </inkml:context>
    <inkml:brush xml:id="br0">
      <inkml:brushProperty name="width" value="0.05" units="cm"/>
      <inkml:brushProperty name="height" value="0.05" units="cm"/>
    </inkml:brush>
  </inkml:definitions>
  <inkml:trace contextRef="#ctx0" brushRef="#br0">362 409 24575,'65'-58'0,"-36"34"0,45-50 0,-68 66 0,1 0 0,-1-1 0,-1 1 0,0-1 0,0 0 0,0 0 0,-1 0 0,-1-1 0,0 0 0,0 1 0,2-14 0,-5 19 0,1 0 0,-1 0 0,0 0 0,0-1 0,-1 1 0,1 0 0,-1 0 0,0 0 0,0 1 0,0-1 0,0 0 0,-1 0 0,1 0 0,-1 1 0,0-1 0,-3-3 0,1 3 0,0 0 0,0 0 0,0 0 0,0 0 0,-1 0 0,0 1 0,0 0 0,0 0 0,0 1 0,-7-4 0,-2 2 0,-1-1 0,0 2 0,0 0 0,0 0 0,0 2 0,0 0 0,-27 1 0,15 3 0,-1 1 0,0 1 0,1 1 0,-40 15 0,52-16 0,0 1 0,0 1 0,1 1 0,0 0 0,0 1 0,1 0 0,0 1 0,1 0 0,-14 15 0,22-20 0,0-1 0,0 1 0,1 0 0,0 1 0,0-1 0,0 1 0,0-1 0,1 1 0,0 0 0,0 0 0,1 0 0,-1 0 0,1 0 0,1 0 0,-1 0 0,1 1 0,0-1 0,0 0 0,1 0 0,0 0 0,0 0 0,0 0 0,1 0 0,0 0 0,0 0 0,1 0 0,4 7 0,4 7 0,2-1 0,0-1 0,2 0 0,-1-1 0,2 0 0,21 17 0,242 183 0,-10-8 0,-253-195 0,-2 0 0,1 0 0,-2 2 0,21 29 0,-31-40 0,-1 0 0,1 0 0,-1 0 0,0 0 0,0 0 0,0 1 0,-1-1 0,0 1 0,1 9 0,-2-11 0,0-1 0,-1 1 0,1-1 0,-1 0 0,0 1 0,0-1 0,0 0 0,0 0 0,0 1 0,-1-1 0,1 0 0,-1 0 0,0-1 0,0 1 0,0 0 0,0-1 0,-4 4 0,-2 1 0,0-1 0,0-1 0,-1 1 0,0-2 0,1 1 0,-2-1 0,1 0 0,0-1 0,-1 0 0,1-1 0,-18 3 0,-3-2 0,1-1 0,-50-2 0,50-2 0,0-1 0,0-1 0,1-1 0,-1-2 0,1-1 0,-52-22 0,68 24 0,0-1 0,0 0 0,0-1 0,1 0 0,0-1 0,1 0 0,-12-13 0,16 14 0,0 1 0,1-1 0,0 0 0,0 0 0,1 0 0,0 0 0,0-1 0,1 0 0,0 0 0,1 0 0,-2-16 0,3-15-1365,6 6-5461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7.521"/>
    </inkml:context>
    <inkml:brush xml:id="br0">
      <inkml:brushProperty name="width" value="0.05" units="cm"/>
      <inkml:brushProperty name="height" value="0.05" units="cm"/>
    </inkml:brush>
  </inkml:definitions>
  <inkml:trace contextRef="#ctx0" brushRef="#br0">208 124 24575,'17'-6'0,"20"-9"0,-37 14 0,1 1 0,0-1 0,0 1 0,0-1 0,-1 1 0,1-1 0,0 1 0,-1-1 0,1 0 0,0 1 0,-1-1 0,1 0 0,-1 0 0,1 1 0,-1-1 0,1 0 0,-1 0 0,1 0 0,-1 0 0,0 1 0,0-1 0,1 0 0,-1 0 0,0 0 0,0 0 0,0 0 0,0 0 0,0 0 0,0 0 0,0 0 0,-1 0 0,1-1 0,-1 1 0,0 0 0,0-1 0,0 1 0,-1-1 0,1 1 0,0 0 0,0 0 0,-1 0 0,1 0 0,-1 0 0,1 0 0,-1 0 0,0 0 0,1 1 0,-1-1 0,0 1 0,1-1 0,-1 1 0,0 0 0,1-1 0,-4 1 0,-2-1 0,0 1 0,0 0 0,0 0 0,-9 2 0,7 0 0,0 0 0,0 1 0,0 0 0,0 0 0,1 1 0,-1 1 0,1-1 0,0 1 0,0 1 0,1-1 0,-1 1 0,1 1 0,1-1 0,-1 1 0,1 0 0,0 1 0,1 0 0,-1 0 0,2 0 0,-8 16 0,5-8 0,1-1 0,1 1 0,1 0 0,0 0 0,1 0 0,0 1 0,2-1 0,0 1 0,1-1 0,0 1 0,4 18 0,-2-23 0,0 1 0,2-1 0,-1 0 0,2 0 0,0 0 0,0-1 0,1 1 0,0-1 0,1-1 0,0 1 0,1-1 0,0 0 0,0-1 0,12 10 0,-12-12 0,0-1 0,0-1 0,1 1 0,0-1 0,0-1 0,0 0 0,0 0 0,0-1 0,1 0 0,0 0 0,-1-1 0,1-1 0,0 1 0,0-2 0,0 1 0,0-1 0,0-1 0,16-3 0,-17 3 0,0-1 0,-1-1 0,1 0 0,-1 0 0,0 0 0,1-1 0,-2-1 0,1 1 0,0-1 0,-1 0 0,0-1 0,13-12 0,-13 8 0,1 1 0,-1-1 0,0 0 0,-1-1 0,-1 1 0,1-1 0,-2 0 0,7-23 0,-6 15 0,-1 0 0,-1 0 0,-1-1 0,-1 1 0,0-1 0,-2 1 0,0-1 0,-1 1 0,-1 0 0,-1 0 0,-12-35 0,12 42 0,-2-1 0,0 1 0,0 0 0,-1 1 0,0-1 0,-1 1 0,-1 1 0,0-1 0,0 2 0,-1-1 0,-12-9 0,14 14 0,0 0 0,0 0 0,0 0 0,-1 1 0,1 1 0,-1-1 0,0 2 0,0-1 0,-1 1 0,1 0 0,0 1 0,-1 0 0,1 1 0,0 0 0,-1 0 0,-16 3 0,-13 7-1365,7 2-5461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7.849"/>
    </inkml:context>
    <inkml:brush xml:id="br0">
      <inkml:brushProperty name="width" value="0.05" units="cm"/>
      <inkml:brushProperty name="height" value="0.05" units="cm"/>
    </inkml:brush>
  </inkml:definitions>
  <inkml:trace contextRef="#ctx0" brushRef="#br0">8 36 24575,'-7'12'0,"11"-6"0,-3-5 0,1-1 0,-1 1 0,1-1 0,0 0 0,-1 0 0,1 0 0,-1 1 0,1-2 0,0 1 0,-1 0 0,1 0 0,0 0 0,1-1 0,59-15 114,1 4 0,66-5 0,130 7-1821,-236 10-5119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8.178"/>
    </inkml:context>
    <inkml:brush xml:id="br0">
      <inkml:brushProperty name="width" value="0.05" units="cm"/>
      <inkml:brushProperty name="height" value="0.05" units="cm"/>
    </inkml:brush>
  </inkml:definitions>
  <inkml:trace contextRef="#ctx0" brushRef="#br0">1 0 24575,'3'5'0,"-1"-1"0,1 1 0,-1-1 0,0 1 0,0 0 0,0 0 0,-1 0 0,0 0 0,0 0 0,1 8 0,0-2 0,42 340 342,-41-286-769,-2-1 0,-4 1 1,-15 92-1,11-124-6399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8.505"/>
    </inkml:context>
    <inkml:brush xml:id="br0">
      <inkml:brushProperty name="width" value="0.05" units="cm"/>
      <inkml:brushProperty name="height" value="0.05" units="cm"/>
    </inkml:brush>
  </inkml:definitions>
  <inkml:trace contextRef="#ctx0" brushRef="#br0">210 939 24575,'0'-3'0,"3"-4"0,7 0 0,4 0 0,7 2 0,7-2 0,6 1 0,6 2 0,4 0 0,5-1 0,2 0 0,-2 1 0,-3-2 0,-9 0-8191</inkml:trace>
  <inkml:trace contextRef="#ctx0" brushRef="#br0" timeOffset="1">1 104 24575,'0'-3'0,"0"-4"0,6-4 0,8 1 0,7-2 0,9 2 0,9-1 0,6 1 0,7 3 0,4 0 0,1 0 0,0 2 0,-1 2 0,-4 4 0,-5 5 0,-7 4 0,-11 1-8191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9.895"/>
    </inkml:context>
    <inkml:brush xml:id="br0">
      <inkml:brushProperty name="width" value="0.05" units="cm"/>
      <inkml:brushProperty name="height" value="0.05" units="cm"/>
    </inkml:brush>
  </inkml:definitions>
  <inkml:trace contextRef="#ctx0" brushRef="#br0">53 34 24575,'0'0'0,"-30"-2"0,29 2 0,0 0 0,-1 0 0,1-1 0,0 1 0,0 0 0,0-1 0,0 1 0,0-1 0,0 1 0,0-1 0,0 1 0,0-1 0,0 0 0,0 1 0,0-1 0,0 0 0,1 0 0,-1 0 0,0 0 0,0 0 0,1 0 0,-1-1 0,1 2 0,0-1 0,0 1 0,0-1 0,0 1 0,0-1 0,0 1 0,0-1 0,0 1 0,0-1 0,1 1 0,-1 0 0,0-1 0,0 1 0,1-1 0,-1 1 0,0 0 0,1-1 0,-1 1 0,0 0 0,1-1 0,-1 1 0,0 0 0,1-1 0,-1 1 0,1 0 0,-1 0 0,0-1 0,1 1 0,-1 0 0,1 0 0,-1 0 0,1 0 0,-1 0 0,1 0 0,0 0 0,20-4 0,-20 4 0,33-2 0,0 2 0,42 6 0,-26-2 0,1431 54-3262,-1272-52 3118,2159 9 144,-1548-17 0,582 12-1264,-290-3 5521,-862-7-3844,-228 2-413,-1 0 0,0 1 0,28 8 0,-27-6 0,0 0 0,44 3 0,-5-9 0,-57 1 342,-7 0-2049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0.878"/>
    </inkml:context>
    <inkml:brush xml:id="br0">
      <inkml:brushProperty name="width" value="0.05" units="cm"/>
      <inkml:brushProperty name="height" value="0.05" units="cm"/>
    </inkml:brush>
  </inkml:definitions>
  <inkml:trace contextRef="#ctx0" brushRef="#br0">187 61 24575,'-7'-1'0,"-1"0"0,1-1 0,0 0 0,-1-1 0,1 1 0,0-1 0,0-1 0,-6-3 0,13 7 0,0 0 0,0 0 0,0 0 0,0 0 0,-1 0 0,1 0 0,0-1 0,0 1 0,0 0 0,0 0 0,0 0 0,0 0 0,0 0 0,0 0 0,0 0 0,-1 0 0,1 0 0,0 0 0,0 0 0,0 0 0,0 0 0,0-1 0,0 1 0,0 0 0,0 0 0,0 0 0,0 0 0,0 0 0,0 0 0,0 0 0,0 0 0,0-1 0,0 1 0,0 0 0,0 0 0,0 0 0,0 0 0,0 0 0,0 0 0,0 0 0,0-1 0,0 1 0,0 0 0,0 0 0,0 0 0,0 0 0,0 0 0,0 0 0,0 0 0,0 0 0,0-1 0,0 1 0,0 0 0,0 0 0,1 0 0,-1 0 0,0 0 0,0 0 0,10-3 0,12 1 0,12 3 0,-16-1 0,29-1 0,-43 1 0,0-1 0,0 0 0,0 0 0,0 0 0,0 0 0,0 0 0,-1-1 0,1 0 0,0 1 0,-1-1 0,1-1 0,4-3 0,-8 6 0,0-1 0,1 1 0,-1 0 0,0 0 0,0-1 0,0 1 0,1 0 0,-1 0 0,0 0 0,0-1 0,1 1 0,-1 0 0,0 0 0,0 0 0,1 0 0,-1 0 0,0-1 0,0 1 0,1 0 0,-1 0 0,0 0 0,1 0 0,-1 0 0,0 0 0,1 0 0,-1 0 0,0 0 0,0 0 0,1 0 0,-1 0 0,0 0 0,1 1 0,-1-1 0,0 0 0,0 0 0,1 0 0,-1 0 0,0 0 0,0 0 0,1 1 0,-1-1 0,0 0 0,0 0 0,0 1 0,1-1 0,-1 0 0,0 0 0,0 0 0,0 1 0,0-1 0,1 0 0,-1 1 0,0-1 0,0 0 0,0 0 0,0 1 0,0-1 0,0 0 0,0 1 0,0-1 0,0 0 0,0 0 0,0 1 0,0-1 0,0 0 0,0 1 0,0-1 0,-1 31 0,1-22 0,7 237 0,1-50 0,-7-155 0,-3 67 0,2-107 0,0 1 0,0-1 0,0 0 0,0 1 0,-1-1 0,1 0 0,0 1 0,-1-1 0,1 0 0,-1 1 0,1-1 0,-1 0 0,0 0 0,1 0 0,-2 1 0,2-1 0,-1-1 0,1 0 0,-1 0 0,1 0 0,-1 0 0,1 1 0,0-1 0,-1 0 0,1 0 0,-1 0 0,1 0 0,-1 0 0,1 0 0,-1 0 0,1 0 0,0 0 0,-1-1 0,1 1 0,-1 0 0,1 0 0,-1 0 0,1 0 0,0-1 0,-1 1 0,1 0 0,0 0 0,-1-1 0,0 0 0,-4-3 0,0-1 0,1-1 0,-1 1 0,-4-9 0,2 4 0,-1 0 0,-1 1 0,0-1 0,0 2 0,-1-1 0,0 1 0,-1 0 0,1 1 0,-16-7 0,19 10 0,0 1 0,0 0 0,0 1 0,0 0 0,0 0 0,-1 0 0,1 1 0,-1 0 0,1 1 0,-1-1 0,1 1 0,-1 1 0,1 0 0,-1 0 0,-12 3 0,17-3 29,1 0-1,-1 0 1,0 1-1,1-1 0,-1 0 1,1 1-1,0 0 1,0 0-1,-1-1 1,1 1-1,-2 3 1,3-4-98,0 1 1,0-1 0,1 0 0,-1 0-1,0 1 1,1-1 0,-1 0-1,1 1 1,-1-1 0,1 0 0,0 1-1,0-1 1,-1 0 0,1 1 0,0-1-1,0 1 1,0-1 0,1 1 0,-1-1-1,0 0 1,0 1 0,1-1-1,-1 0 1,1 2 0,6 9-6758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1.270"/>
    </inkml:context>
    <inkml:brush xml:id="br0">
      <inkml:brushProperty name="width" value="0.05" units="cm"/>
      <inkml:brushProperty name="height" value="0.05" units="cm"/>
    </inkml:brush>
  </inkml:definitions>
  <inkml:trace contextRef="#ctx0" brushRef="#br0">16 67 24575,'0'-1'0,"0"-1"0,0 1 0,0 0 0,0 0 0,-1 0 0,1 0 0,0-1 0,-1 1 0,1 0 0,-1 0 0,1 0 0,-1 0 0,0-1 0,-4 1 0,1 11 0,3-2 0,1 1 0,-1-1 0,1 1 0,1-1 0,0 1 0,0-1 0,0 0 0,1 1 0,1-1 0,-1 0 0,1 0 0,1 0 0,-1 0 0,1-1 0,1 0 0,-1 1 0,1-1 0,0-1 0,12 12 0,-15-16 0,-1-1 0,1 0 0,0 1 0,0-1 0,0 0 0,-1 0 0,1 0 0,0 0 0,1 0 0,-1-1 0,0 1 0,0-1 0,0 1 0,0-1 0,0 0 0,0 0 0,1 0 0,-1 0 0,0 0 0,0 0 0,0-1 0,0 1 0,1-1 0,-1 1 0,0-1 0,0 0 0,0 0 0,0 0 0,0 0 0,-1 0 0,1 0 0,0-1 0,0 1 0,-1 0 0,1-1 0,-1 0 0,1 1 0,1-3 0,1-2 0,0 0 0,0 0 0,0 0 0,-1-1 0,1 1 0,-2-1 0,1 0 0,-1 0 0,0 0 0,2-10 0,-4 9 0,1 0 0,-1 0 0,0 1 0,-1-1 0,0 0 0,0 0 0,-1 0 0,0 1 0,-5-14 0,6 18 0,0 0 0,-1 0 0,1 1 0,-1-1 0,1 1 0,-1-1 0,0 1 0,0 0 0,0-1 0,0 1 0,-1 0 0,1 0 0,0 1 0,-1-1 0,1 0 0,-1 1 0,0-1 0,1 1 0,-1 0 0,0 0 0,0 0 0,0 1 0,0-1 0,0 0 0,0 1 0,0 0 0,0 0 0,-5 0 0,7 0-65,0 0 0,-1 1 0,1-1 0,0 0 0,0 1 0,0-1 0,-1 0 0,1 1 0,0-1 0,0 1 0,0 0 0,0-1 0,0 1 0,0 0 0,0 0 0,0 0 0,0-1 0,0 1 0,1 0 0,-2 2 0,-3 8-6761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5.910"/>
    </inkml:context>
    <inkml:brush xml:id="br0">
      <inkml:brushProperty name="width" value="0.05" units="cm"/>
      <inkml:brushProperty name="height" value="0.05" units="cm"/>
    </inkml:brush>
  </inkml:definitions>
  <inkml:trace contextRef="#ctx0" brushRef="#br0">28 18 24575,'-3'-2'0,"-16"-13"0,19 15 0,0 0 0,0 0 0,0 0 0,-1 0 0,1 0 0,0 0 0,0 0 0,0 0 0,0 0 0,-1 0 0,1 0 0,0 0 0,0 0 0,0 0 0,-1 0 0,1 1 0,0-1 0,0 0 0,0 0 0,0 0 0,0 0 0,-1 0 0,1 0 0,0 1 0,0-1 0,0 0 0,0 0 0,0 0 0,0 0 0,0 1 0,-1-1 0,1 0 0,0 0 0,0 0 0,0 1 0,0 16 0,7 73 0,14 248 0,-21-302-1365,0-7-5461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1.597"/>
    </inkml:context>
    <inkml:brush xml:id="br0">
      <inkml:brushProperty name="width" value="0.05" units="cm"/>
      <inkml:brushProperty name="height" value="0.05" units="cm"/>
    </inkml:brush>
  </inkml:definitions>
  <inkml:trace contextRef="#ctx0" brushRef="#br0">37 8 24575,'-3'-3'0,"-4"-1"0,-1 3 0,1 5 0,2 4 0,1 7 0,2 4 0,4 2 0,2 3 0,0 1 0,-1 1 0,0 0 0,-2-2 0,0-2 0,3-2 0,0-4-8191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1.925"/>
    </inkml:context>
    <inkml:brush xml:id="br0">
      <inkml:brushProperty name="width" value="0.05" units="cm"/>
      <inkml:brushProperty name="height" value="0.05" units="cm"/>
    </inkml:brush>
  </inkml:definitions>
  <inkml:trace contextRef="#ctx0" brushRef="#br0">37 0 24575,'-4'0'0,"-2"0"0,-2 3 0,1 4 0,2 4 0,2 3 0,1 5 0,1 2 0,1 3 0,0 1 0,0 0 0,0-3 0,1-1 0,-1-2 0,0-1 0,0-3-8191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2.269"/>
    </inkml:context>
    <inkml:brush xml:id="br0">
      <inkml:brushProperty name="width" value="0.05" units="cm"/>
      <inkml:brushProperty name="height" value="0.05" units="cm"/>
    </inkml:brush>
  </inkml:definitions>
  <inkml:trace contextRef="#ctx0" brushRef="#br0">1 81 24575,'0'3'0,"0"4"0,3 4 0,4 2 0,3 3 0,1 1 0,1 1 0,1 0 0,2 1 0,1-4 0,1-1 0,0 0 0,1-3 0,0-2 0,-1-7 0,-2-3-8191</inkml:trace>
  <inkml:trace contextRef="#ctx0" brushRef="#br0" timeOffset="1">227 168 24575,'0'-16'0,"-1"-1"0,-1 1 0,0 0 0,-1 0 0,-1 0 0,0 0 0,-1 1 0,-8-17 0,13 32 0,0-1 0,0 1 0,0 0 0,0-1 0,-1 1 0,1-1 0,0 1 0,-1-1 0,1 1 0,0 0 0,-1-1 0,1 1 0,0 0 0,-1-1 0,1 1 0,0 0 0,-1-1 0,1 1 0,-1 0 0,1 0 0,-1 0 0,0-1 0,-4 8 0,1 20 0,2 149 45,3-113-1455,-1-25-5416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2.834"/>
    </inkml:context>
    <inkml:brush xml:id="br0">
      <inkml:brushProperty name="width" value="0.05" units="cm"/>
      <inkml:brushProperty name="height" value="0.05" units="cm"/>
    </inkml:brush>
  </inkml:definitions>
  <inkml:trace contextRef="#ctx0" brushRef="#br0">0 45 24575,'0'-3'0,"0"-4"0,0-3 0,0-4 0,0 4 0,0 10 0,0 7 0,3 9 0,1 7 0,0 9 0,2 5 0,0 5 0,-1 4 0,2 0 0,-1 2 0,2-3 0,0-4 0,-2-11-8191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3.155"/>
    </inkml:context>
    <inkml:brush xml:id="br0">
      <inkml:brushProperty name="width" value="0.05" units="cm"/>
      <inkml:brushProperty name="height" value="0.05" units="cm"/>
    </inkml:brush>
  </inkml:definitions>
  <inkml:trace contextRef="#ctx0" brushRef="#br0">1 16 24575,'0'-3'0,"3"-4"0,1 2 0,0 8 0,-1 9 0,2 9 0,0 9 0,0 9 0,-2 7 0,2 4 0,0 5 0,0 2 0,-2 4 0,-2-3 0,4-2 0,-1-11-8191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3.513"/>
    </inkml:context>
    <inkml:brush xml:id="br0">
      <inkml:brushProperty name="width" value="0.05" units="cm"/>
      <inkml:brushProperty name="height" value="0.05" units="cm"/>
    </inkml:brush>
  </inkml:definitions>
  <inkml:trace contextRef="#ctx0" brushRef="#br0">0 100 24575,'3'0'0,"4"3"0,3 4 0,7 4 0,9 3 0,5 1 0,8 2 0,4 4 0,6 1 0,-1 3 0,0 0 0,-1-1 0,-4-5 0,-8-5-8191</inkml:trace>
  <inkml:trace contextRef="#ctx0" brushRef="#br0" timeOffset="1">800 31 24575,'0'-3'0,"0"-4"0,0-4 0,-3 3 0,-4 6 0,-1 7 0,-1 7 0,-6 8 0,-3 7 0,-5 5 0,-1 2 0,-2 2 0,0 0 0,-1 0 0,0-2 0,6-8-8191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3.076"/>
    </inkml:context>
    <inkml:brush xml:id="br0">
      <inkml:brushProperty name="width" value="0.05" units="cm"/>
      <inkml:brushProperty name="height" value="0.05" units="cm"/>
    </inkml:brush>
  </inkml:definitions>
  <inkml:trace contextRef="#ctx0" brushRef="#br0">105 107 24575,'0'-43'0,"-2"40"0,-1 8 0,-2 9 0,0 33 0,1 0 0,5 69 0,0-46 0,-28 590 0,4-450 0,-13 175 0,35-383 0,1 3 0,0 0 0,0 1 0,0-1 0,0 0 0,3 11 0,-2-15 0,-1 0 0,0 0 0,1 0 0,-1 0 0,1 0 0,0 0 0,-1 0 0,1 0 0,0 0 0,0 0 0,0 0 0,0 0 0,0 0 0,0-1 0,0 1 0,0 0 0,0-1 0,0 1 0,0 0 0,0-1 0,0 0 0,0 1 0,0-1 0,1 0 0,-1 1 0,0-1 0,0 0 0,1 0 0,-1 0 0,0 0 0,2 0 0,22-3 0,48-10 0,-13 1 0,46-2 0,144 1 0,107 25 0,515 39 0,-791-47 0,-98-7 0,0 0 0,0-1 0,-31-11 0,43 13 0,1 0 0,-1 0 0,1 0 0,0-1 0,0 1 0,0-1 0,0 0 0,0 0 0,1-1 0,-1 1 0,1-1 0,0 0 0,0 0 0,0 0 0,1 0 0,0 0 0,-1 0 0,1-1 0,-2-6 0,2-2 0,-1 0 0,2-1 0,0 1 0,0 0 0,3-22 0,13-68 0,-11 80 0,61-313 0,-24 128 0,121-495 0,-160 697 0,-1 0 0,1 0 0,-1 0 0,-1 0 0,1 0 0,-1 0 0,0-1 0,-2-9 0,1 14 0,1 0 0,-1 0 0,0 0 0,0 0 0,0 0 0,0 0 0,0 1 0,0-1 0,0 0 0,-1 1 0,1-1 0,-1 1 0,1-1 0,-1 1 0,1 0 0,-1 0 0,0-1 0,0 1 0,0 0 0,1 1 0,-1-1 0,0 0 0,0 1 0,0-1 0,0 1 0,0-1 0,0 1 0,0 0 0,-3 0 0,-63-1 0,47 1 0,1 0 0,-29-4 0,-22-4 0,1 3 0,-84 6 0,66 0 0,-33-1 0,-403 7 0,362 3 0,-197 37 0,328-38 0,26-7 0,-1 0 0,0 0 0,1-1 0,-1 1 0,0-1 0,0-1 0,0 1 0,0-1 0,-9 0 0,16 0 5,-1 0 0,0-1 1,0 1-1,0 0 0,0 0 0,0 0 0,0 0 0,0 0 0,0 0 0,0 0 0,0 0 0,0 0 0,0 0 1,0 0-1,0 0 0,0 0 0,0 0 0,0 0 0,1 0 0,-1-1 0,0 1 0,0 0 0,0 0 0,0 0 1,0 0-1,0 0 0,0 0 0,0 0 0,0 0 0,0 0 0,0 0 0,0 0 0,0-1 0,0 1 1,0 0-1,-1 0 0,1 0 0,0 0 0,0 0 0,0 0 0,0 0 0,0 0 0,0 0 0,0 0 0,0 0 1,0 0-1,0 0 0,0 0 0,0-1 0,0 1 0,0 0 0,0 0 0,0 0 0,0 0 0,-1 0 0,1 0 1,0 0-1,0 0 0,0 0 0,0 0 0,0 0 0,0 0 0,0 0 0,0 0 0,0 0 0,0 0 1,6-2-1713,5-2-5119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3.498"/>
    </inkml:context>
    <inkml:brush xml:id="br0">
      <inkml:brushProperty name="width" value="0.05" units="cm"/>
      <inkml:brushProperty name="height" value="0.05" units="cm"/>
    </inkml:brush>
  </inkml:definitions>
  <inkml:trace contextRef="#ctx0" brushRef="#br0">1 94 24575,'0'-2'0,"0"1"0,0-1 0,0 1 0,0 0 0,1-1 0,-1 1 0,1 0 0,-1-1 0,1 1 0,-1 0 0,1 0 0,0-1 0,0 1 0,0 0 0,-1 0 0,1 0 0,0 0 0,0 0 0,0 0 0,1 0 0,-1 1 0,0-1 0,0 0 0,0 0 0,1 1 0,-1-1 0,0 1 0,0-1 0,1 1 0,2-1 0,5 0 0,-1-1 0,1 1 0,17 1 0,-14 0 0,478 10 0,180-7 0,-650-4 0,-12 1 0,0 0 0,0-1 0,-1 0 0,1 0 0,0 0 0,-1-1 0,1-1 0,11-4 0,-19 7 0,0 0 0,0 0 0,1 0 0,-1-1 0,0 1 0,0 0 0,0 0 0,1 0 0,-1-1 0,0 1 0,0 0 0,0 0 0,0-1 0,0 1 0,0 0 0,0 0 0,1-1 0,-1 1 0,0 0 0,0 0 0,0-1 0,0 1 0,0 0 0,0 0 0,0-1 0,0 1 0,0 0 0,0 0 0,0-1 0,-1 1 0,1 0 0,0 0 0,0-1 0,0 1 0,0 0 0,0 0 0,0-1 0,-1 1 0,1 0 0,0 0 0,0 0 0,0-1 0,0 1 0,-1 0 0,1 0 0,0 0 0,0 0 0,-1 0 0,1-1 0,0 1 0,0 0 0,-1 0 0,1 0 0,0 0 0,0 0 0,-1 0 0,1 0 0,-1 0 0,-16-7 0,16 6 0,-84-19 133,48 12-1631,10 2-5328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3.842"/>
    </inkml:context>
    <inkml:brush xml:id="br0">
      <inkml:brushProperty name="width" value="0.05" units="cm"/>
      <inkml:brushProperty name="height" value="0.05" units="cm"/>
    </inkml:brush>
  </inkml:definitions>
  <inkml:trace contextRef="#ctx0" brushRef="#br0">65 18 24575,'14'-14'0,"-9"11"0,-10 11 0,-6 9 0,1 0 0,1 0 0,0 2 0,2-1 0,0 1 0,1 0 0,0 0 0,2 1 0,0-1 0,2 1 0,-1 28 0,3-38 0,1 0 0,1 0 0,-1 0 0,2 0 0,0 0 0,0 0 0,0-1 0,1 1 0,1-1 0,0 0 0,0 0 0,1 0 0,0-1 0,11 12 0,-12-14 0,0-2 0,1 1 0,-1 0 0,1-1 0,0 0 0,1-1 0,-1 1 0,1-1 0,-1 0 0,1-1 0,0 0 0,0 0 0,0 0 0,0-1 0,0 0 0,1 0 0,-1-1 0,0 0 0,0 0 0,1 0 0,8-3 0,-7 1 0,0-1 0,-1 0 0,1-1 0,-1 0 0,0 0 0,0 0 0,-1-1 0,1 0 0,-1-1 0,0 0 0,0 0 0,-1 0 0,0-1 0,0 0 0,-1 0 0,1-1 0,-1 1 0,-1-1 0,0 0 0,0-1 0,0 1 0,-1-1 0,-1 1 0,1-1 0,1-15 0,-3 15 0,0 0 0,0 1 0,-1-1 0,0 0 0,-1 0 0,0 1 0,0-1 0,-1 0 0,0 1 0,0 0 0,-8-16 0,7 17 0,0 1 0,-1 0 0,0 0 0,-1 1 0,1-1 0,-1 1 0,0 0 0,0 0 0,-1 1 0,1-1 0,-1 1 0,0 0 0,0 1 0,0 0 0,-1 0 0,-6-3 0,1 3-227,-1-1-1,0 2 1,0-1-1,1 2 1,-21-1-1,-15 3-6598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4.526"/>
    </inkml:context>
    <inkml:brush xml:id="br0">
      <inkml:brushProperty name="width" value="0.05" units="cm"/>
      <inkml:brushProperty name="height" value="0.05" units="cm"/>
    </inkml:brush>
  </inkml:definitions>
  <inkml:trace contextRef="#ctx0" brushRef="#br0">19 41 24575,'-2'2'0,"0"0"0,0 0 0,0 0 0,1 0 0,-1 0 0,1 0 0,-1 1 0,1-1 0,0 0 0,-2 5 0,3-6 0,0 0 0,0 0 0,0 0 0,0 0 0,0 0 0,1 0 0,-1 0 0,0 0 0,0 0 0,1 0 0,-1 0 0,1 0 0,-1 0 0,1 0 0,-1 0 0,1 0 0,0 0 0,-1-1 0,1 1 0,0 0 0,-1 0 0,1-1 0,0 1 0,0 0 0,0-1 0,0 1 0,0-1 0,0 1 0,0-1 0,1 1 0,18 6 0,0 0 0,0-1 0,1-1 0,0-1 0,0-1 0,22 0 0,-9 0 0,490 28 0,1-38 0,-210-15 0,-306 21 0,30-5 0,-37 5 0,0 1 0,0 0 0,-1-1 0,1 1 0,-1-1 0,1 0 0,0 0 0,-1 1 0,1-1 0,-1 0 0,0 0 0,1 0 0,-1-1 0,0 1 0,1 0 0,-1 0 0,2-3 0,-3 3 0,0 0 0,0 0 0,0 1 0,0-1 0,0 0 0,0 0 0,-1 1 0,1-1 0,0 0 0,0 0 0,0 1 0,-1-1 0,1 0 0,0 0 0,-1 1 0,1-1 0,-1 0 0,1 1 0,0-1 0,-1 1 0,0-1 0,1 0 0,-1 1 0,1-1 0,-1 1 0,0 0 0,1-1 0,-1 1 0,0-1 0,1 1 0,-2-1 0,-27-11 0,24 11 0,-5-3 0,3 2 0,0-1 0,0 0 0,0 0 0,-8-5 0,14 7 0,-1-1 0,0 1 0,1-1 0,-1 1 0,1-1 0,-1 1 0,1-1 0,0 0 0,-1 1 0,1-1 0,0 0 0,0 0 0,1 0 0,-1 0 0,0 0 0,1 0 0,-1 0 0,1 0 0,-1-4 0,1 6 0,0-1 0,0 1 0,0-1 0,0 1 0,0-1 0,0 1 0,0-1 0,0 1 0,0-1 0,0 1 0,0-1 0,0 1 0,0-1 0,-1 1 0,1-1 0,0 1 0,0-1 0,-1 1 0,1-1 0,0 1 0,-1 0 0,1-1 0,0 1 0,-1-1 0,1 1 0,0 0 0,-1-1 0,1 1 0,-1 0 0,1 0 0,-2-1 0,1 1 0,0 1 0,0-1 0,0 0 0,0 0 0,0 1 0,0-1 0,0 1 0,0-1 0,1 1 0,-1-1 0,0 1 0,0 0 0,0-1 0,0 2 0,-25 30 0,19-22 0,2 1 0,-1-1 0,1 1 0,1 0 0,0 0 0,0 1 0,2-1 0,-1 1 0,0 12 0,2-18 0,1 1 0,0-1 0,0 0 0,0 0 0,1 0 0,0 0 0,1 0 0,-1 0 0,1 0 0,0 0 0,0 0 0,1-1 0,0 1 0,0-1 0,0 1 0,0-1 0,1 0 0,0-1 0,5 6 0,1-2 0,1 0 0,0 0 0,0-1 0,1-1 0,-1 0 0,1 0 0,1-1 0,-1-1 0,1 0 0,0-1 0,18 3 0,-20-5 0,0 1 0,0-2 0,0 1 0,0-2 0,0 1 0,0-2 0,0 1 0,0-1 0,-1-1 0,1 0 0,-1 0 0,1-1 0,-1-1 0,10-5 0,-17 8 0,0 0 0,0 0 0,-1 0 0,1 0 0,0 0 0,-1 0 0,0-1 0,0 1 0,1-1 0,-1 0 0,-1 0 0,1 0 0,0 0 0,-1 0 0,1 0 0,-1 0 0,0 0 0,0 0 0,0-1 0,-1 1 0,1 0 0,-1-1 0,0 1 0,0 0 0,0-1 0,0 1 0,0 0 0,-1-1 0,0 1 0,1 0 0,-1-1 0,0 1 0,-3-5 0,-1-1 0,1 1 0,-1 1 0,0-1 0,-1 1 0,0 0 0,0 0 0,-1 0 0,1 1 0,-2 0 0,1 0 0,-12-6 0,-2 1 69,0 0-1,-1 2 0,0 1 0,-33-8 1,-93-13-1776,66 17-5119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6.240"/>
    </inkml:context>
    <inkml:brush xml:id="br0">
      <inkml:brushProperty name="width" value="0.05" units="cm"/>
      <inkml:brushProperty name="height" value="0.05" units="cm"/>
    </inkml:brush>
  </inkml:definitions>
  <inkml:trace contextRef="#ctx0" brushRef="#br0">14 137 24575,'-2'-4'0,"0"0"0,0-1 0,0 1 0,1 0 0,0-1 0,0 1 0,0-1 0,0 0 0,1 1 0,0-1 0,0 0 0,0 1 0,0-1 0,1 0 0,0 1 0,1-8 0,0 9 0,-1 0 0,0 0 0,1 0 0,0 0 0,0 0 0,0 1 0,0-1 0,0 0 0,0 1 0,1 0 0,-1-1 0,1 1 0,0 0 0,-1 0 0,1 1 0,0-1 0,0 0 0,0 1 0,1 0 0,-1 0 0,0 0 0,0 0 0,4 0 0,6-1 0,-1 2 0,1-1 0,-1 2 0,1-1 0,-1 2 0,0 0 0,0 0 0,1 1 0,12 6 0,9 3 0,60 33 0,-66-30 0,-2 1 0,0 2 0,-1 0 0,-1 2 0,-1 0 0,-1 2 0,-1 0 0,28 38 0,-41-48 0,0 1 0,-1-1 0,-1 1 0,0 1 0,0-1 0,-2 1 0,1 0 0,3 25 0,-7-27 0,0-1 0,-1 0 0,-1 0 0,1 1 0,-2-1 0,0 0 0,0 0 0,-1 0 0,0 0 0,-1 0 0,0-1 0,-8 15 0,4-11 27,-1-2-1,0 1 0,0-1 0,-1 0 1,-1-1-1,0 0 0,-1-1 0,0 0 1,0-1-1,-1 0 0,0-1 0,-28 12 1,21-11-217,-1-2 0,0 0 1,0-1-1,-1-1 0,0-1 1,0-1-1,0-1 1,-31-1-1,10-4-6636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5.352"/>
    </inkml:context>
    <inkml:brush xml:id="br0">
      <inkml:brushProperty name="width" value="0.05" units="cm"/>
      <inkml:brushProperty name="height" value="0.05" units="cm"/>
    </inkml:brush>
  </inkml:definitions>
  <inkml:trace contextRef="#ctx0" brushRef="#br0">18 105 24575,'-1'0'0,"0"0"0,0 0 0,0 0 0,1 0 0,-1 0 0,0 0 0,0 0 0,0 1 0,0-1 0,0 0 0,1 0 0,-1 1 0,0-1 0,0 1 0,0-1 0,1 1 0,-1-1 0,0 1 0,0 0 0,3 4 0,9-3 0,14-2 0,-1 0 0,44-9 0,-32 5 0,190-30 0,-223 34 0,0-1 0,0 0 0,0 1 0,0-1 0,0 0 0,0 0 0,4-3 0,-6 4 0,-1 0 0,0 0 0,0 0 0,0 0 0,0 0 0,0 0 0,0-1 0,0 1 0,0 0 0,0 0 0,1 0 0,-1 0 0,0 0 0,0 0 0,0 0 0,0 0 0,0 0 0,0-1 0,0 1 0,0 0 0,0 0 0,0 0 0,0 0 0,0 0 0,0 0 0,0 0 0,0-1 0,0 1 0,0 0 0,0 0 0,0 0 0,0 0 0,0 0 0,0 0 0,0-1 0,0 1 0,0 0 0,0 0 0,0 0 0,0 0 0,0 0 0,0 0 0,-1 0 0,1 0 0,0 0 0,0-1 0,0 1 0,0 0 0,0 0 0,0 0 0,0 0 0,0 0 0,-1 0 0,-15-3 0,-13 1 0,0 1 0,-1 2 0,1 1 0,0 1 0,-33 9 0,129-24 0,111-4 0,-82 9 0,-92 6 1,477-32-1367,-501 34-5460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5.835"/>
    </inkml:context>
    <inkml:brush xml:id="br0">
      <inkml:brushProperty name="width" value="0.05" units="cm"/>
      <inkml:brushProperty name="height" value="0.05" units="cm"/>
    </inkml:brush>
  </inkml:definitions>
  <inkml:trace contextRef="#ctx0" brushRef="#br0">297 130 24575,'-2'-1'0,"0"0"0,-1 0 0,1 0 0,0-1 0,0 1 0,0-1 0,0 0 0,0 1 0,0-1 0,1 0 0,-3-2 0,-6-7 0,0 2 0,-1 1 0,0 0 0,-1 1 0,0 1 0,0-1 0,0 2 0,-24-8 0,31 12 0,1 0 0,0 0 0,-1 0 0,1 1 0,-1 0 0,1-1 0,-1 2 0,1-1 0,0 1 0,-1-1 0,1 1 0,-1 0 0,1 1 0,0-1 0,0 1 0,0 0 0,0 0 0,0 0 0,0 0 0,0 1 0,1-1 0,-1 1 0,1 0 0,0 0 0,0 1 0,0-1 0,-4 6 0,3-2 0,0 0 0,1 0 0,-1 0 0,1 0 0,1 1 0,0-1 0,0 1 0,0 0 0,1-1 0,0 1 0,0 0 0,1 0 0,0 0 0,1-1 0,-1 1 0,2 0 0,-1 0 0,1-1 0,0 1 0,0-1 0,1 1 0,0-1 0,6 9 0,-6-9 0,1 0 0,0 0 0,1-1 0,0 1 0,0-1 0,0 0 0,1 0 0,0-1 0,0 0 0,1 0 0,-1 0 0,1-1 0,0 1 0,0-2 0,0 1 0,1-1 0,-1 0 0,1-1 0,0 0 0,0 0 0,0 0 0,12 0 0,-9-3 0,0 0 0,0-1 0,0 0 0,0 0 0,0-1 0,0-1 0,-1 0 0,1 0 0,-1-1 0,0-1 0,-1 1 0,1-2 0,-1 1 0,0-1 0,-1 0 0,1-1 0,-2 0 0,1-1 0,7-9 0,-11 11 0,1 1 0,-1 0 0,0-1 0,0 0 0,-1 0 0,0 0 0,0-1 0,-1 1 0,0-1 0,0 1 0,-1-1 0,1 0 0,-2 1 0,1-1 0,-1 0 0,-1 0 0,1 0 0,-1 1 0,0-1 0,-1 0 0,0 1 0,0-1 0,-1 1 0,0 0 0,0 0 0,-1 0 0,0 0 0,-5-8 0,7 12-32,-1 0-1,1 0 1,0 0-1,-1 0 1,0 1-1,0-1 1,0 0-1,0 1 1,0 0-1,0 0 1,0 0-1,-1 0 1,1 1-1,-1-1 1,1 1-1,-1 0 1,0 0-1,1 0 1,-1 0-1,0 1 1,0 0-1,1-1 1,-1 1-1,0 1 1,0-1-1,0 0 1,1 1-1,-1 0 1,0 0-1,1 0 1,-1 0-1,0 1 1,1 0-1,0-1 1,-1 1-1,1 0 0,0 1 1,0-1-1,0 0 1,0 1-1,-2 3 1,-13 15-6794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6.335"/>
    </inkml:context>
    <inkml:brush xml:id="br0">
      <inkml:brushProperty name="width" value="0.05" units="cm"/>
      <inkml:brushProperty name="height" value="0.05" units="cm"/>
    </inkml:brush>
  </inkml:definitions>
  <inkml:trace contextRef="#ctx0" brushRef="#br0">74 258 24575,'-1'0'0,"0"-1"0,0 1 0,1-1 0,-1 1 0,0 0 0,0-1 0,0 0 0,1 1 0,-1-1 0,0 1 0,1-1 0,-1 0 0,1 0 0,-1 1 0,1-1 0,-1 0 0,1 0 0,-1 0 0,1 1 0,0-1 0,-1 0 0,1 0 0,0 0 0,0 0 0,0 0 0,-1 0 0,1-1 0,-2-27 0,4 12 0,-2 13 0,1 0 0,-1-1 0,1 1 0,-1 0 0,0-1 0,-1 1 0,0-5 0,1 9 0,0-1 0,-1 0 0,1 1 0,0-1 0,0 1 0,-1-1 0,1 1 0,0-1 0,-1 1 0,1 0 0,-1-1 0,1 1 0,0-1 0,-1 1 0,1 0 0,-1-1 0,1 1 0,-1 0 0,1-1 0,-1 1 0,0 0 0,0 0 0,-1-1 0,1 1 0,-1 0 0,1 0 0,-1 1 0,0-1 0,1 0 0,-1 0 0,1 1 0,-1-1 0,1 1 0,-1-1 0,-1 2 0,1-1 0,1-1 0,-1 1 0,1-1 0,0 1 0,-1 0 0,1 0 0,0 0 0,-1 0 0,1 0 0,0 0 0,0 0 0,0 0 0,0 0 0,0 1 0,0-1 0,0 0 0,0 1 0,0-1 0,1 0 0,-1 1 0,1-1 0,-1 1 0,1 0 0,-1-1 0,1 1 0,0 1 0,0-1 0,0-1 0,1 1 0,0 0 0,-1-1 0,1 1 0,0 0 0,0-1 0,0 1 0,0-1 0,0 1 0,0-1 0,0 1 0,0-1 0,1 0 0,-1 0 0,1 0 0,-1 0 0,1 0 0,-1 0 0,1 0 0,-1 0 0,1 0 0,2 0 0,14 5 0,1 0 0,-1-1 0,1-1 0,-1-1 0,1-1 0,0-1 0,27 0 0,4-4 0,80-15 0,-90 10 0,0-1 0,-1-2 0,-1-2 0,0-1 0,-1-2 0,0-2 0,64-42 0,-82 46 84,37-23 144,-51 34-396,0 1 1,0-1-1,0 1 0,0 0 0,0 1 1,0-1-1,1 1 0,-1 0 1,8 0-1,-1 2-6658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6.774"/>
    </inkml:context>
    <inkml:brush xml:id="br0">
      <inkml:brushProperty name="width" value="0.05" units="cm"/>
      <inkml:brushProperty name="height" value="0.05" units="cm"/>
    </inkml:brush>
  </inkml:definitions>
  <inkml:trace contextRef="#ctx0" brushRef="#br0">263 0 24575,'-19'0'0,"0"1"0,0 0 0,1 2 0,-1 0 0,0 1 0,-22 8 0,34-10 0,1 0 0,0 1 0,0 1 0,0-1 0,0 1 0,0 0 0,1 0 0,-1 0 0,1 1 0,1-1 0,-1 2 0,1-1 0,-1 0 0,1 1 0,1 0 0,-1-1 0,1 2 0,0-1 0,1 0 0,-4 12 0,4-13 0,1 0 0,0 1 0,0-1 0,0 1 0,0-1 0,1 0 0,0 1 0,0-1 0,1 1 0,0-1 0,0 1 0,0-1 0,0 0 0,1 0 0,0 1 0,0-1 0,0 0 0,1-1 0,0 1 0,-1 0 0,2-1 0,-1 0 0,0 1 0,1-1 0,0-1 0,0 1 0,0 0 0,1-1 0,-1 0 0,1 0 0,-1 0 0,1-1 0,0 1 0,0-1 0,0-1 0,1 1 0,-1 0 0,0-1 0,1 0 0,-1-1 0,9 1 0,-5-1 0,0-1 0,1 0 0,-1-1 0,-1 0 0,1 0 0,0-1 0,0 0 0,-1-1 0,0 0 0,1 0 0,-2-1 0,1 0 0,0 0 0,-1 0 0,0-1 0,9-10 0,-10 11 0,-1-1 0,0 0 0,0 0 0,0-1 0,-1 0 0,0 1 0,0-1 0,0-1 0,-1 1 0,0 0 0,-1-1 0,0 1 0,0-1 0,0 0 0,-1 0 0,0 0 0,-1 0 0,0 0 0,-1-9 0,1 13 20,-1 0 0,-1 0 0,1 0 1,-1 0-1,1 0 0,-1 0 0,0 0 0,-1 1 0,1-1 0,-1 1 0,1-1 0,-1 1 0,0 0 0,0 0 0,0 1 0,-6-5 1,6 6-99,0-1 0,1 0 1,-1 1-1,0-1 1,0 1-1,-1 0 1,1 0-1,0 0 0,0 1 1,0-1-1,-1 1 1,1-1-1,0 1 1,0 0-1,-1 0 0,1 1 1,0-1-1,0 1 1,-1 0-1,1 0 1,-5 1-1,-5 6-6748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7.306"/>
    </inkml:context>
    <inkml:brush xml:id="br0">
      <inkml:brushProperty name="width" value="0.05" units="cm"/>
      <inkml:brushProperty name="height" value="0.05" units="cm"/>
    </inkml:brush>
  </inkml:definitions>
  <inkml:trace contextRef="#ctx0" brushRef="#br0">19 109 24575,'-3'-5'0,"1"1"0,-1-1 0,1 0 0,0 0 0,1-1 0,-1 1 0,1 0 0,0-1 0,0 1 0,0 0 0,1-1 0,0 1 0,0-1 0,1 1 0,-1-1 0,3-9 0,-3 14 0,0 1 0,1-1 0,-1 1 0,0 0 0,0-1 0,0 1 0,0-1 0,0 1 0,1 0 0,-1-1 0,0 1 0,0 0 0,0-1 0,1 1 0,-1-1 0,0 1 0,1 0 0,-1 0 0,0-1 0,1 1 0,-1 0 0,0 0 0,1-1 0,-1 1 0,1 0 0,-1 0 0,0 0 0,1 0 0,-1 0 0,1-1 0,-1 1 0,0 0 0,1 0 0,-1 0 0,1 0 0,-1 0 0,1 0 0,-1 0 0,0 1 0,1-1 0,-1 0 0,1 0 0,-1 0 0,0 0 0,1 0 0,-1 1 0,1-1 0,-1 0 0,0 0 0,1 1 0,-1-1 0,0 0 0,1 1 0,-1-1 0,0 0 0,0 1 0,1-1 0,13 25 0,-9-8 0,0 0 0,-2 1 0,0 0 0,1 34 0,-9 73 0,-12 6 241,5-59-1847,9-47-5220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7.676"/>
    </inkml:context>
    <inkml:brush xml:id="br0">
      <inkml:brushProperty name="width" value="0.05" units="cm"/>
      <inkml:brushProperty name="height" value="0.05" units="cm"/>
    </inkml:brush>
  </inkml:definitions>
  <inkml:trace contextRef="#ctx0" brushRef="#br0">3 445 24575,'-1'-32'0,"0"22"0,1-1 0,0 0 0,0 1 0,1-1 0,4-17 0,-5 26 0,1 0 0,0 0 0,0 1 0,0-1 0,0 0 0,0 1 0,0-1 0,1 1 0,-1-1 0,1 1 0,-1 0 0,1-1 0,-1 1 0,1 0 0,-1 0 0,1 0 0,0 0 0,0 0 0,0 1 0,-1-1 0,1 1 0,0-1 0,0 1 0,3-1 0,5 0 0,1 0 0,0 1 0,15 1 0,-1 0 0,-19-1 0,0 0 0,-1 0 0,1-1 0,0 0 0,-1 0 0,1 0 0,0-1 0,-1 0 0,0 0 0,1 0 0,-1-1 0,0 0 0,0 0 0,-1 0 0,1 0 0,0-1 0,-1 0 0,0 0 0,0 0 0,0 0 0,-1-1 0,1 1 0,-1-1 0,0 0 0,0 0 0,-1 0 0,0-1 0,1 1 0,-2 0 0,1-1 0,-1 1 0,0-1 0,0 0 0,0-8 0,-2-52 0,-1 51 0,1 1 0,1-1 0,1 1 0,0-1 0,3-14 0,-4 28 0,0 1 0,0 0 0,0 0 0,-1 0 0,1 0 0,0 0 0,0 0 0,0 0 0,0-1 0,0 1 0,0 0 0,0 0 0,0 0 0,0 0 0,0 0 0,0 0 0,0-1 0,0 1 0,0 0 0,0 0 0,0 0 0,0 0 0,1 0 0,-1 0 0,0 0 0,0-1 0,0 1 0,0 0 0,0 0 0,0 0 0,0 0 0,0 0 0,0 0 0,0 0 0,0 0 0,1 0 0,-1-1 0,0 1 0,0 0 0,0 0 0,0 0 0,0 0 0,0 0 0,0 0 0,1 0 0,-1 0 0,0 0 0,0 0 0,0 0 0,0 0 0,0 0 0,0 0 0,1 0 0,-1 0 0,0 0 0,0 0 0,0 0 0,0 0 0,0 0 0,0 0 0,0 0 0,1 1 0,-1-1 0,4 11 0,1 19 0,6 86 170,37 235-1705,-43-329-5291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8.128"/>
    </inkml:context>
    <inkml:brush xml:id="br0">
      <inkml:brushProperty name="width" value="0.05" units="cm"/>
      <inkml:brushProperty name="height" value="0.05" units="cm"/>
    </inkml:brush>
  </inkml:definitions>
  <inkml:trace contextRef="#ctx0" brushRef="#br0">158 163 24575,'-4'1'0,"0"-1"0,1 1 0,0 0 0,-1 0 0,1 0 0,-1 0 0,1 1 0,0 0 0,0-1 0,0 1 0,-5 4 0,3-2 0,0 0 0,0 1 0,0 0 0,0 0 0,-4 7 0,3-3 0,1 1 0,0-1 0,1 1 0,0 0 0,0 0 0,1 1 0,-3 18 0,2 5 0,1 39 0,2-45 0,0 1 0,-8 36 0,9-63 0,0 0 0,-1-1 0,1 1 0,-1 0 0,0 0 0,0-1 0,1 1 0,-1-1 0,0 1 0,0 0 0,0-1 0,-2 2 0,3-3 0,0 0 0,0 0 0,0 0 0,-1 0 0,1 1 0,0-1 0,0 0 0,0 0 0,0 0 0,-1 0 0,1 0 0,0 0 0,0 0 0,0 0 0,0 0 0,-1 0 0,1 0 0,0 0 0,0 0 0,0 0 0,-1 0 0,1 0 0,0 0 0,0 0 0,0-1 0,0 1 0,0 0 0,-1 0 0,1 0 0,0 0 0,0 0 0,0 0 0,0 0 0,0 0 0,-1-1 0,1 1 0,0 0 0,0 0 0,-4-16 0,2-7 0,1 0 0,2 0 0,3-32 0,18-70 0,-10 58 0,-5 20 0,9-43 0,-14 79 0,1 0 0,1 0 0,0 0 0,0 0 0,9-13 0,-13 23 0,1 0 0,-1 0 0,1 0 0,-1 0 0,1 0 0,0 0 0,0 0 0,-1 0 0,1 0 0,0 0 0,0 0 0,0 1 0,0-1 0,0 0 0,0 1 0,0-1 0,0 1 0,0-1 0,0 1 0,0-1 0,1 1 0,-1 0 0,0 0 0,1-1 0,0 2 0,-1-1 0,0 1 0,0-1 0,1 1 0,-1-1 0,0 1 0,0 0 0,0 0 0,0 0 0,0 0 0,0-1 0,0 1 0,0 0 0,0 1 0,0-1 0,-1 0 0,2 2 0,3 6 0,0 1 0,-1 0 0,5 20 0,13 64 88,12 115-1,-13-68-1627,-16-110-5286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8.472"/>
    </inkml:context>
    <inkml:brush xml:id="br0">
      <inkml:brushProperty name="width" value="0.05" units="cm"/>
      <inkml:brushProperty name="height" value="0.05" units="cm"/>
    </inkml:brush>
  </inkml:definitions>
  <inkml:trace contextRef="#ctx0" brushRef="#br0">5 80 24575,'-3'-3'0,"2"-4"0,4-1 0,5 2 0,6 1 0,4-2 0,5 1 0,5-2 0,3 1 0,2-1 0,-1 0 0,-7 1-8191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9.405"/>
    </inkml:context>
    <inkml:brush xml:id="br0">
      <inkml:brushProperty name="width" value="0.05" units="cm"/>
      <inkml:brushProperty name="height" value="0.05" units="cm"/>
    </inkml:brush>
  </inkml:definitions>
  <inkml:trace contextRef="#ctx0" brushRef="#br0">34 250 24575,'-2'-3'0,"0"0"0,0 0 0,1 0 0,-1 0 0,1 0 0,0 0 0,-2-7 0,0 4 0,2 28 0,2 344 0,-15-812 0,13 434 0,0 7 0,1-1 0,-1 1 0,1-1 0,0 1 0,0 0 0,1-1 0,0 1 0,0-1 0,0 1 0,0 0 0,3-7 0,-3 11 0,-1 1 0,0-1 0,1 1 0,-1-1 0,1 0 0,-1 1 0,1-1 0,-1 1 0,1 0 0,-1-1 0,1 1 0,-1-1 0,1 1 0,0 0 0,-1-1 0,1 1 0,-1 0 0,1 0 0,0-1 0,-1 1 0,1 0 0,0 0 0,-1 0 0,1 0 0,0 0 0,0 0 0,-1 0 0,1 0 0,0 0 0,-1 0 0,1 0 0,0 1 0,-1-1 0,1 0 0,0 0 0,-1 1 0,1-1 0,-1 0 0,1 1 0,-1-1 0,1 1 0,-1-1 0,1 1 0,-1-1 0,1 1 0,-1-1 0,1 1 0,3 3 0,0 0 0,-1 1 0,0-1 0,5 9 0,57 128 0,-42-87 0,31 54 0,-47-94 0,0-2 0,0 0 0,15 19 0,-21-29 0,1-1 0,-1 1 0,0 0 0,1-1 0,0 1 0,0 0 0,-1-1 0,1 0 0,0 1 0,0-1 0,0 0 0,0 0 0,0 0 0,0-1 0,1 1 0,-1 0 0,0-1 0,0 1 0,1-1 0,-1 0 0,0 0 0,0 0 0,4 0 0,-4-1 0,1 0 0,-1 0 0,0 0 0,0 0 0,0-1 0,0 1 0,0-1 0,0 1 0,0-1 0,-1 0 0,1 1 0,-1-1 0,1 0 0,-1 0 0,1 0 0,-1 0 0,0-1 0,0 1 0,0 0 0,0-3 0,3-5 0,-1-1 0,-1 1 0,2-13 0,2-28 0,-3 0 0,-2 0 0,-2-1 0,-9-63 0,9 110 0,-7-37 0,8 40 0,-1-1 0,0 1 0,0-1 0,0 1 0,0 0 0,0 0 0,-1-1 0,1 1 0,-1 0 0,1 0 0,-1 0 0,0 1 0,-3-4 0,5 5 9,-1 0 0,1-1 0,-1 1-1,1 0 1,-1 0 0,1-1 0,-1 1-1,1 0 1,-1 0 0,1 0 0,-1 0-1,1 0 1,-1 0 0,0 0 0,1 0-1,-1 0 1,1 0 0,-1 0 0,1 0-1,-1 0 1,0 0 0,1 0 0,-1 1-1,1-1 1,-1 0 0,1 0 0,-1 1-1,1-1 1,-1 0 0,1 1 0,0-1-1,-1 0 1,1 1 0,-1-1 0,1 1-1,0-1 1,-1 1 0,1 0 0,-9 20-1716,4-1-5119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2.724"/>
    </inkml:context>
    <inkml:brush xml:id="br0">
      <inkml:brushProperty name="width" value="0.05" units="cm"/>
      <inkml:brushProperty name="height" value="0.05" units="cm"/>
    </inkml:brush>
  </inkml:definitions>
  <inkml:trace contextRef="#ctx0" brushRef="#br0">395 139 24575,'1'-3'0,"0"0"0,1 0 0,-1 0 0,1 0 0,0 0 0,0 0 0,0 0 0,0 1 0,0-1 0,1 1 0,-1-1 0,4-1 0,9-11 0,-13 11 0,0 1 0,0 0 0,0-1 0,0 1 0,0-1 0,-1 0 0,1 1 0,-1-1 0,0 0 0,1-7 0,-2 10 0,0-1 0,0 1 0,0 0 0,0-1 0,0 1 0,-1-1 0,1 1 0,0-1 0,-1 1 0,1 0 0,-1-1 0,0 1 0,1 0 0,-1 0 0,0-1 0,0 1 0,0 0 0,0 0 0,0 0 0,0 0 0,0 0 0,0 0 0,0 0 0,0 0 0,-1 1 0,1-1 0,0 0 0,-1 1 0,1-1 0,0 1 0,-1-1 0,-2 1 0,-3-2 0,-1 1 0,0 1 0,1-1 0,-1 1 0,1 1 0,-1 0 0,1 0 0,-1 0 0,1 1 0,-1 0 0,1 0 0,0 1 0,0 0 0,0 0 0,-8 5 0,-5 4 0,0 1 0,1 1 0,-28 27 0,26-21 0,0 1 0,2 2 0,1 0 0,1 1 0,0 0 0,2 1 0,-23 54 0,32-63 0,0 1 0,1 0 0,1 0 0,1 0 0,1 1 0,-1 22 0,3-28 0,0 0 0,1 0 0,1 0 0,0-1 0,1 1 0,0-1 0,0 1 0,2-1 0,-1 0 0,7 11 0,-4-12 18,0 0 0,0 0 0,0-1 0,1 0 0,1-1 0,0 0 0,0 0 0,0-1 0,1 0 0,0-1 0,0 0 0,1 0 0,0-1 0,0 0 0,0-1 0,0-1 0,1 1 0,12 0 0,-1 0-208,1-1 0,-1-2 1,1 0-1,-1-2 0,1 0 1,-1-2-1,0 0 1,27-8-1,4-5-6636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6.568"/>
    </inkml:context>
    <inkml:brush xml:id="br0">
      <inkml:brushProperty name="width" value="0.05" units="cm"/>
      <inkml:brushProperty name="height" value="0.05" units="cm"/>
    </inkml:brush>
  </inkml:definitions>
  <inkml:trace contextRef="#ctx0" brushRef="#br0">245 196 24575,'7'-7'0,"-1"-1"0,0 1 0,0-1 0,-1 0 0,0-1 0,0 1 0,-1-1 0,0 0 0,-1 0 0,0 0 0,0 0 0,-1-1 0,2-14 0,-4 22 0,0-1 0,0 1 0,-1 0 0,1 0 0,-1-1 0,0 1 0,1 0 0,-1 0 0,0 0 0,0-1 0,0 1 0,0 0 0,-1 0 0,1 1 0,-1-1 0,1 0 0,-1 0 0,1 1 0,-4-3 0,2 2 0,-1-1 0,0 1 0,0 0 0,-1 1 0,1-1 0,0 1 0,0-1 0,-1 1 0,-7 0 0,2 0 0,-1 0 0,1 1 0,-1 1 0,1 0 0,-1 0 0,1 1 0,-1 0 0,-9 4 0,12-3 0,0 0 0,0 1 0,1 0 0,-1 0 0,1 1 0,0 0 0,0 0 0,1 1 0,-1 0 0,1 0 0,1 0 0,-1 1 0,1 0 0,0 0 0,0 0 0,1 0 0,0 1 0,1 0 0,-1 0 0,2 0 0,-1 0 0,1 0 0,0 1 0,1-1 0,0 1 0,0-1 0,1 1 0,0-1 0,0 1 0,1-1 0,0 1 0,1-1 0,-1 1 0,2-1 0,-1 0 0,8 16 0,-2-10 0,1-1 0,0 1 0,1-1 0,0-1 0,20 18 0,65 48 0,-65-56 0,-1 1 0,32 35 0,-57-54 0,0 1 0,0-1 0,-1 1 0,1 0 0,-1 1 0,0-1 0,4 11 0,-7-14 0,1 0 0,-1 0 0,1 0 0,-1 1 0,0-1 0,0 0 0,0 0 0,0 1 0,0-1 0,0 0 0,-1 1 0,1-1 0,-1 0 0,1 0 0,-1 0 0,0 0 0,0 0 0,0 0 0,0 0 0,0 0 0,-1 0 0,1 0 0,-3 3 0,-4 1 0,1 0 0,0 0 0,-1 0 0,0-1 0,-1 0 0,1-1 0,-1 0 0,0 0 0,0-1 0,-11 3 0,5-3 0,1 0 0,-1-1 0,1 0 0,-1-1 0,0-1 0,-14-1 0,19 0-151,1-1-1,0 0 0,0 0 0,0-1 1,1 0-1,-1-1 0,1 1 1,-9-7-1,-3-3-6674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3.599"/>
    </inkml:context>
    <inkml:brush xml:id="br0">
      <inkml:brushProperty name="width" value="0.05" units="cm"/>
      <inkml:brushProperty name="height" value="0.05" units="cm"/>
    </inkml:brush>
  </inkml:definitions>
  <inkml:trace contextRef="#ctx0" brushRef="#br0">175 145 24575,'0'-11'0,"0"0"0,-1 0 0,-1 0 0,0 0 0,0 0 0,-1 0 0,-5-14 0,7 22 0,0 1 0,-1-1 0,1 1 0,0-1 0,-1 1 0,0 0 0,1-1 0,-1 1 0,0 0 0,0 0 0,0 1 0,0-1 0,-1 0 0,1 1 0,0-1 0,-1 1 0,1-1 0,-1 1 0,1 0 0,-1 0 0,0 1 0,0-1 0,1 0 0,-1 1 0,0 0 0,0-1 0,1 1 0,-1 0 0,0 0 0,0 1 0,0-1 0,1 1 0,-1-1 0,-4 3 0,3-2 0,0 1 0,0 1 0,0-1 0,1 0 0,-1 1 0,1-1 0,0 1 0,0 0 0,0 0 0,0 1 0,0-1 0,1 1 0,-1-1 0,1 1 0,0 0 0,0 0 0,1 0 0,-1 0 0,1 0 0,-2 6 0,-1 5 0,1 1 0,0-1 0,2 0 0,-1 23 0,2-27 0,0 0 0,1 1 0,1-1 0,0 0 0,0 0 0,1 0 0,1 0 0,0-1 0,0 1 0,8 13 0,-9-19 0,0-1 0,0 1 0,1-1 0,0 1 0,0-1 0,0 0 0,0-1 0,0 1 0,1-1 0,0 0 0,0 0 0,0 0 0,0 0 0,0-1 0,0 0 0,1 0 0,-1-1 0,1 1 0,-1-1 0,1-1 0,-1 1 0,9-1 0,-10 0 0,1 0 0,-1-1 0,0 0 0,0 0 0,0 0 0,1 0 0,-1-1 0,-1 0 0,1 0 0,0 0 0,0 0 0,-1 0 0,1-1 0,-1 0 0,0 1 0,0-1 0,0 0 0,0-1 0,0 1 0,-1 0 0,1-1 0,3-7 0,-3 5 0,0-1 0,0 1 0,-1-1 0,1 1 0,-1-1 0,-1 0 0,0 0 0,0 0 0,0 0 0,-1 0 0,1 0 0,-2 0 0,0-9 0,-2 6 0,0 1 0,0-1 0,0 1 0,-1 0 0,-1 0 0,0 0 0,-8-11 0,10 15 0,0 1 0,-1 0 0,1 0 0,-1 0 0,0 0 0,0 0 0,-1 1 0,1 0 0,-1 0 0,1 0 0,-1 0 0,0 1 0,0 0 0,-11-3 0,15 4 0,-1 1 0,1 0 0,-1-1 0,0 1 0,1 0 0,-1 0 0,0 1 0,1-1 0,-1 0 0,1 0 0,-1 1 0,0-1 0,1 1 0,-1-1 0,1 1 0,-1 0 0,1 0 0,0-1 0,-1 1 0,1 0 0,0 0 0,-1 0 0,1 1 0,0-1 0,0 0 0,0 0 0,0 1 0,0-1 0,0 0 0,0 3 0,0-3 0,1 1 0,-1-1 0,1 0 0,0 1 0,0-1 0,0 1 0,0-1 0,0 0 0,0 1 0,0-1 0,0 1 0,1-1 0,-1 0 0,0 1 0,1-1 0,-1 0 0,1 1 0,0-1 0,-1 0 0,1 0 0,0 1 0,0-1 0,0 0 0,0 0 0,0 0 0,0 0 0,0 0 0,0 0 0,0-1 0,0 1 0,0 0 0,1-1 0,-1 1 0,0 0 0,2 0 0,3 1 0,-1-1 0,1 1 0,-1-1 0,1 0 0,0-1 0,-1 1 0,1-1 0,0 0 0,-1 0 0,1-1 0,0 0 0,10-3 0,7-3 0,41-18 0,-15 5 0,-41 17 0,1 1 0,-1 0 0,1 0 0,-1 0 0,1 1 0,0 0 0,11 1 0,-15 0 0,0 1 0,-1 0 0,0 0 0,1 0 0,-1 1 0,0-1 0,1 1 0,-1 0 0,0 0 0,0 1 0,0-1 0,-1 1 0,1 0 0,-1 0 0,6 6 0,0 2 0,-1 0 0,-1 1 0,0-1 0,-1 2 0,0-1 0,0 1 0,-2-1 0,1 2 0,-2-1 0,0 0 0,0 1 0,-1-1 0,-1 1 0,0 0 0,-2 14 0,2-53 0,1 1 0,2-1 0,10-42 0,-11 57 0,0-1 0,1 1 0,0 0 0,1 0 0,0 0 0,0 0 0,1 1 0,1 0 0,-1 0 0,1 1 0,1 0 0,9-9 0,-15 16 0,-1 0 0,0-1 0,1 1 0,-1 0 0,1 0 0,-1 1 0,1-1 0,0 0 0,-1 0 0,1 1 0,0-1 0,-1 1 0,1-1 0,0 1 0,0 0 0,0 0 0,-1 0 0,1 0 0,0 0 0,0 0 0,0 0 0,-1 0 0,1 1 0,0-1 0,0 1 0,-1 0 0,1-1 0,0 1 0,-1 0 0,1 0 0,-1 0 0,1 0 0,-1 0 0,0 0 0,1 0 0,-1 1 0,0-1 0,0 0 0,1 1 0,-1-1 0,1 3 0,2 4 0,1 0 0,-1 0 0,0 1 0,-1-1 0,0 1 0,4 16 0,-2 9 0,-1 0 0,-2 0 0,-3 52 0,34-136 0,-29 44 0,10-19 0,2 0 0,22-27 0,-34 46 0,1 0 0,0 1 0,1 0 0,-1 0 0,1 0 0,0 1 0,0 0 0,0 0 0,1 0 0,-1 1 0,1 0 0,0 0 0,0 1 0,9-3 0,-14 5 0,0 0 0,0 0 0,0-1 0,0 1 0,1 1 0,-1-1 0,0 0 0,0 0 0,0 1 0,0-1 0,-1 1 0,1 0 0,0-1 0,0 1 0,0 0 0,0 0 0,-1 0 0,4 3 0,-2-1 0,-1-1 0,1 1 0,-1 0 0,0 0 0,0 0 0,0 1 0,0-1 0,-1 0 0,3 7 0,-1 2 0,0 0 0,-1 1 0,0-1 0,-1 0 0,0 15 0,-3 1-21,-5 36 0,3-37-1302,1-6-5503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4.037"/>
    </inkml:context>
    <inkml:brush xml:id="br0">
      <inkml:brushProperty name="width" value="0.05" units="cm"/>
      <inkml:brushProperty name="height" value="0.05" units="cm"/>
    </inkml:brush>
  </inkml:definitions>
  <inkml:trace contextRef="#ctx0" brushRef="#br0">33 111 24575,'0'0'0,"0"0"0,1 0 0,-1-1 0,0 1 0,0 0 0,0 0 0,0 0 0,0-1 0,0 1 0,0 0 0,0 0 0,0 0 0,0 0 0,0-1 0,0 1 0,0 0 0,0 0 0,0 0 0,0-1 0,0 1 0,0 0 0,0 0 0,0 0 0,-1 0 0,1-1 0,0 1 0,0 0 0,0 0 0,0 0 0,0 0 0,0 0 0,-1-1 0,1 1 0,0 0 0,0 0 0,0 0 0,0 0 0,0 0 0,-1 0 0,1 0 0,0 0 0,0-1 0,0 1 0,-1 0 0,1 0 0,0 0 0,0 0 0,0 0 0,0 0 0,-1 0 0,1 0 0,0 0 0,0 0 0,0 0 0,-1 0 0,1 1 0,0-1 0,0 0 0,0 0 0,0 0 0,-1 0 0,-7 12 0,7 4 0,0 1 0,0 0 0,2-1 0,0 1 0,1-1 0,0 1 0,6 16 0,-2-3 0,24 96 0,-17-77 0,11 78 0,-25-110 0,-6-28 0,-8-29 0,2-7 0,1 0 0,-9-89 0,19 108 0,1-1 0,1 1 0,2 0 0,0-1 0,2 1 0,9-34 0,-11 54 0,1 0 0,0 0 0,1 0 0,-1 1 0,1-1 0,1 1 0,0 0 0,-1 0 0,11-9 0,-13 14 0,-1 1 0,1-1 0,0 1 0,0-1 0,0 1 0,0 0 0,0 0 0,0 0 0,0 0 0,0 0 0,1 0 0,-1 0 0,0 1 0,0-1 0,1 1 0,-1 0 0,0 0 0,1 0 0,-1 0 0,0 0 0,1 0 0,-1 1 0,0-1 0,1 1 0,-1-1 0,0 1 0,0 0 0,0 0 0,1 0 0,-1 0 0,0 0 0,0 1 0,-1-1 0,1 1 0,0-1 0,0 1 0,-1 0 0,3 2 0,-1-1 0,1 1 0,0 0 0,-1 0 0,0 1 0,0-1 0,-1 1 0,1-1 0,-1 1 0,0 0 0,0 0 0,0 0 0,-1 0 0,0 0 0,0 1 0,0-1 0,0 0 0,-1 1 0,0-1 0,0 0 0,-1 0 0,1 1 0,-1-1 0,0 0 0,-1 0 0,1 0 0,-1 0 0,0 0 0,0 0 0,-1 0 0,-5 8 0,0-1 0,0-1 0,-1 0 0,0-1 0,0 0 0,-2 0 0,1-1 0,-1 0 0,0-1 0,-1 0 0,-20 10 0,-17 1-1365,30-15-5461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4.969"/>
    </inkml:context>
    <inkml:brush xml:id="br0">
      <inkml:brushProperty name="width" value="0.05" units="cm"/>
      <inkml:brushProperty name="height" value="0.05" units="cm"/>
    </inkml:brush>
  </inkml:definitions>
  <inkml:trace contextRef="#ctx0" brushRef="#br0">70 153 24575,'1'-15'0,"1"-1"0,0 1 0,1 0 0,5-17 0,2-9 0,-10 41 0,1-1 0,-1 0 0,0 1 0,0-1 0,0 0 0,1 1 0,-1-1 0,0 0 0,0 1 0,0-1 0,0 0 0,0 1 0,0-1 0,0 0 0,0 1 0,0-1 0,0 0 0,-1 1 0,1-1 0,0 0 0,0 1 0,-1-1 0,1 0 0,0 1 0,-1-1 0,0 1 0,0 0 0,0 0 0,1 0 0,-1 1 0,0-1 0,0 0 0,1 1 0,-1-1 0,0 0 0,1 1 0,-1-1 0,0 1 0,1 0 0,-1-1 0,1 1 0,-2 0 0,-23 33 0,14-16 0,1 1 0,-12 30 0,19-42 0,0 0 0,1 0 0,0 1 0,1-1 0,0 1 0,0-1 0,0 1 0,1-1 0,0 1 0,2 12 0,-2-18 0,1-1 0,-1 1 0,1 0 0,-1-1 0,1 1 0,0-1 0,-1 1 0,1 0 0,0-1 0,0 0 0,0 1 0,0-1 0,0 1 0,1-1 0,-1 0 0,0 0 0,0 0 0,1 0 0,-1 0 0,1 0 0,-1 0 0,4 1 0,-2-1 0,0-1 0,0 1 0,0-1 0,0 0 0,0 0 0,0 0 0,1 0 0,-1 0 0,0-1 0,0 0 0,0 1 0,3-2 0,2-1 0,0-1 0,0 1 0,0-1 0,0-1 0,-1 0 0,1 0 0,-1 0 0,8-9 0,-12 12 0,-1-1 0,0 1 0,0-1 0,-1 1 0,1-1 0,-1 0 0,1 0 0,-1 0 0,0 0 0,0 0 0,0 0 0,0 0 0,0 0 0,-1 0 0,0 0 0,1 0 0,-1 0 0,0-1 0,-1 1 0,1 0 0,-1-4 0,-2-3 0,-1 0 0,0 0 0,0 0 0,-11-17 0,4 7 0,10 18 0,0 1 0,0 0 0,1-1 0,-1 1 0,1-1 0,-1 0 0,1 1 0,-1-1 0,1 1 0,0-1 0,0 0 0,0 1 0,0-3 0,0 4 0,0-1 0,0 1 0,0 0 0,1-1 0,-1 1 0,0-1 0,0 1 0,0-1 0,1 1 0,-1 0 0,0-1 0,1 1 0,-1 0 0,0-1 0,1 1 0,-1 0 0,1 0 0,-1-1 0,0 1 0,1 0 0,-1 0 0,1 0 0,-1-1 0,1 1 0,-1 0 0,1 0 0,-1 0 0,1 0 0,2 0 0,0 0 0,-1 0 0,1 1 0,0-1 0,0 1 0,-1 0 0,1 0 0,0 0 0,-1 0 0,1 0 0,-1 0 0,5 4 0,113 86 0,-91-64 0,-24-22 0,0 1 0,1-1 0,0 0 0,0-1 0,0 1 0,9 4 0,-14-9 0,-1 0 0,1 1 0,-1-1 0,1 0 0,-1 0 0,1 0 0,-1 0 0,1 0 0,-1 0 0,1 0 0,-1 0 0,1 0 0,-1-1 0,1 1 0,-1 0 0,1 0 0,-1 0 0,1-1 0,-1 1 0,1 0 0,-1 0 0,0-1 0,1 1 0,-1 0 0,1-1 0,-1 1 0,0 0 0,1-1 0,-1 1 0,0-1 0,1 1 0,-1 0 0,0-1 0,0 1 0,0-1 0,1 1 0,-1-1 0,0 1 0,0-1 0,0 0 0,5-28 0,-4 18 0,1 3 0,1 1 0,-1 0 0,2-1 0,-1 1 0,1 0 0,0 1 0,0-1 0,0 1 0,1 0 0,0 0 0,1 0 0,-1 1 0,1-1 0,0 1 0,0 1 0,1-1 0,-1 1 0,1 0 0,0 1 0,12-5 0,-12 5 0,1 1 0,0 0 0,0 0 0,0 0 0,0 1 0,0 1 0,0-1 0,0 1 0,1 0 0,-1 1 0,0 0 0,0 0 0,0 1 0,0 0 0,-1 1 0,1-1 0,0 1 0,-1 1 0,11 6 0,-9-4 0,-1 1 0,0 0 0,0 0 0,0 1 0,-1 0 0,0 1 0,-1-1 0,9 17 0,-12-20 0,0 0 0,0 1 0,-1 0 0,1 0 0,-1 0 0,-1 0 0,1 0 0,-1 0 0,0 0 0,-1 0 0,1 1 0,-1-1 0,-1 0 0,1 0 0,-1 1 0,-1 7 0,1-13 0,1 0 0,0 1 0,-1-1 0,1 0 0,0 1 0,-1-1 0,0 0 0,1 1 0,-1-1 0,0 0 0,0 0 0,1 0 0,-1 0 0,0 1 0,0-1 0,0-1 0,0 1 0,-1 0 0,1 0 0,0 0 0,0 0 0,0-1 0,-1 1 0,1-1 0,0 1 0,-1-1 0,1 1 0,-1-1 0,1 0 0,0 0 0,-1 0 0,1 1 0,-1-1 0,1-1 0,0 1 0,-1 0 0,1 0 0,-1 0 0,1-1 0,0 1 0,-1-1 0,1 1 0,0-1 0,-3-1 0,2 1 0,-1-1 0,1 0 0,0 1 0,-1-1 0,1 0 0,0 0 0,0 0 0,1-1 0,-1 1 0,0 0 0,1-1 0,-1 1 0,1-1 0,0 1 0,0-1 0,0 1 0,0-1 0,0 0 0,1 0 0,-1 0 0,1 1 0,0-6 0,1 1 0,0-1 0,1 1 0,0 0 0,1-1 0,0 1 0,0 0 0,0 1 0,1-1 0,0 0 0,0 1 0,1 0 0,0 0 0,0 0 0,0 1 0,11-9 0,-7 7 0,0-1 0,1 2 0,0 0 0,0 0 0,0 0 0,1 2 0,-1-1 0,1 1 0,20-4 0,-19 6 0,-1 0 0,1 1 0,0 0 0,0 1 0,0 1 0,0 0 0,15 3 0,-24-4 0,-1 1 0,1-1 0,-1 1 0,1 0 0,-1 0 0,1 0 0,-1 0 0,0 1 0,0-1 0,1 1 0,-1-1 0,0 1 0,0 0 0,-1 0 0,1 0 0,0 0 0,0 0 0,-1 0 0,0 0 0,1 1 0,-1-1 0,0 0 0,0 1 0,0-1 0,0 1 0,-1-1 0,1 1 0,-1 0 0,1-1 0,-1 1 0,0-1 0,0 1 0,0 0 0,0-1 0,-1 1 0,1 0 0,-1-1 0,-1 5 0,2-4-151,-1-1-1,0 1 0,0 0 0,0-1 1,0 1-1,-1-1 0,1 0 1,-2 3-1,-5 4-6674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5.297"/>
    </inkml:context>
    <inkml:brush xml:id="br0">
      <inkml:brushProperty name="width" value="0.05" units="cm"/>
      <inkml:brushProperty name="height" value="0.05" units="cm"/>
    </inkml:brush>
  </inkml:definitions>
  <inkml:trace contextRef="#ctx0" brushRef="#br0">44 17 24575,'-2'0'0,"-5"-2"0,-4-2 0,-3-3 0,5 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6.049"/>
    </inkml:context>
    <inkml:brush xml:id="br0">
      <inkml:brushProperty name="width" value="0.05" units="cm"/>
      <inkml:brushProperty name="height" value="0.05" units="cm"/>
    </inkml:brush>
  </inkml:definitions>
  <inkml:trace contextRef="#ctx0" brushRef="#br0">11 72 24575,'0'0'0,"0"0"0,0 0 0,-1-1 0,1 1 0,0 0 0,-1 0 0,1 0 0,0 0 0,-1 0 0,1 0 0,0 0 0,-1 0 0,1 0 0,0 0 0,-1 0 0,1 0 0,0 0 0,0 0 0,-1 0 0,1 1 0,0-1 0,-1 0 0,1 0 0,0 0 0,-1 0 0,1 0 0,0 1 0,0-1 0,-1 0 0,1 0 0,0 1 0,0-1 0,0 0 0,-1 0 0,1 1 0,0-1 0,0 1 0,9 8 0,-2-3 0,0 0 0,1 1 0,-1 0 0,0 1 0,-1-1 0,0 2 0,0-1 0,-1 0 0,0 1 0,0 0 0,-1 0 0,0 1 0,0-1 0,-1 1 0,-1-1 0,0 1 0,0 0 0,-1 0 0,0 0 0,0 1 0,-2 15 0,5-34 0,1 0 0,1 1 0,9-11 0,2-3 0,-2 1 0,32-33 0,-41 48 0,-1-1 0,2 1 0,-1 0 0,0 1 0,1 0 0,0 0 0,0 0 0,0 0 0,14-3 0,-19 6 0,-1 1 0,0 0 0,0 0 0,1 0 0,-1 0 0,0 0 0,1 0 0,-1 0 0,0 0 0,1 0 0,-1 1 0,0-1 0,0 0 0,0 1 0,1 0 0,-1-1 0,0 1 0,0-1 0,0 1 0,0 0 0,0 0 0,0 0 0,0 0 0,0 0 0,0 0 0,0 0 0,1 1 0,1 5 0,1-1 0,-1 0 0,-1 1 0,3 8 0,6 12 0,-7-22 0,-1 0 0,0 0 0,1 0 0,0-1 0,0 1 0,1-1 0,-1 0 0,1-1 0,0 1 0,0-1 0,0 0 0,1 0 0,-1 0 0,0-1 0,1 0 0,0 0 0,0 0 0,-1-1 0,1 0 0,0 0 0,0 0 0,0-1 0,0 0 0,0 0 0,9-1 0,-6 0 0,0-1 0,-1 0 0,1 0 0,0-1 0,0 0 0,-1 0 0,0-1 0,0 0 0,0-1 0,0 0 0,0 0 0,-1 0 0,0-1 0,0 0 0,-1 0 0,9-11 0,-13 13 0,1 0 0,-1 0 0,0 0 0,0-1 0,-1 1 0,1-1 0,-1 1 0,0-1 0,0 0 0,0 1 0,-1-1 0,0 0 0,1 1 0,-2-1 0,1 0 0,-1 0 0,1 1 0,-1-1 0,0 1 0,-1-1 0,1 1 0,-1-1 0,0 1 0,0 0 0,-6-8 0,6 8 0,-1 0 0,0 0 0,0 0 0,0 1 0,0-1 0,-1 1 0,1 0 0,-1 0 0,0 0 0,0 0 0,0 1 0,0 0 0,0 0 0,-1 0 0,1 0 0,0 0 0,-1 1 0,0 0 0,1 0 0,-1 0 0,0 1 0,1 0 0,-1 0 0,0 0 0,-9 1 0,12 0 0,-1-1 0,0 1 0,0 0 0,0 0 0,1 0 0,-1 1 0,1-1 0,-1 1 0,1-1 0,-1 1 0,1 0 0,0 0 0,0 0 0,0 0 0,0 0 0,0 0 0,0 0 0,1 1 0,-1-1 0,1 1 0,-1 0 0,1-1 0,0 1 0,0 0 0,0-1 0,1 1 0,-1 0 0,1 0 0,-1 0 0,1 0 0,0 4 0,0-3 0,1-1 0,-1 1 0,1 0 0,-1 0 0,1 0 0,1 0 0,-1-1 0,0 1 0,1 0 0,0-1 0,0 0 0,0 1 0,0-1 0,0 0 0,1 0 0,-1 0 0,1 0 0,0 0 0,0-1 0,0 1 0,0-1 0,7 4 0,-5-4 0,1 0 0,0-1 0,-1 1 0,1-1 0,0 0 0,8 0 0,-10-1 0,0 0 0,-1 0 0,1 0 0,0 1 0,0 0 0,0 0 0,-1 0 0,1 0 0,-1 0 0,1 1 0,-1-1 0,1 1 0,-1 0 0,0 0 0,0 1 0,6 4 0,3 10 0,-1 1 0,-1 0 0,0 1 0,-1 0 0,-1 1 0,7 27 0,-4-17 0,58 192 0,-60-187 0,-3 0 0,0 0 0,-3 1 0,0 53 0,-4-82 0,1 0 0,-1 0 0,0 0 0,-1 0 0,0 0 0,0-1 0,0 1 0,-7 12 0,8-17 0,0 0 0,-1 0 0,1-1 0,0 1 0,-1 0 0,0 0 0,1-1 0,-1 1 0,0-1 0,0 0 0,1 1 0,-1-1 0,0 0 0,0 0 0,-1 0 0,1 0 0,0-1 0,0 1 0,0-1 0,0 1 0,-1-1 0,1 0 0,0 1 0,0-1 0,-1-1 0,1 1 0,0 0 0,-1 0 0,1-1 0,0 1 0,-3-2 0,-1-1 0,0 1 0,0-1 0,0-1 0,1 1 0,-1-1 0,1 0 0,0 0 0,0-1 0,1 1 0,-1-1 0,1 0 0,0-1 0,1 1 0,-5-8 0,-3-6 0,2 0 0,0-1 0,-6-22 0,4 6 0,2-1 0,2 0 0,1-1 0,2 1 0,1-1 0,2 0 0,6-53 0,-3 80 49,-1-1 0,2 1 0,0 0-1,0 0 1,1 1 0,6-14 0,-9 21-101,0 1 0,0 0 0,1-1 1,-1 1-1,1 0 0,-1 0 1,1 0-1,-1 0 0,1 0 0,0 0 1,0 1-1,0-1 0,0 1 1,1-1-1,-1 1 0,0 0 0,0-1 1,1 1-1,-1 0 0,1 1 1,-1-1-1,1 0 0,-1 1 0,1 0 1,-1-1-1,1 1 0,0 0 1,-1 0-1,1 0 0,-1 1 0,1-1 1,4 2-1,5 3-6774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6.451"/>
    </inkml:context>
    <inkml:brush xml:id="br0">
      <inkml:brushProperty name="width" value="0.05" units="cm"/>
      <inkml:brushProperty name="height" value="0.05" units="cm"/>
    </inkml:brush>
  </inkml:definitions>
  <inkml:trace contextRef="#ctx0" brushRef="#br0">1 107 24575,'0'1'0,"0"-1"0,0 1 0,0-1 0,0 1 0,1-1 0,-1 0 0,0 1 0,0-1 0,0 1 0,1-1 0,-1 1 0,0-1 0,1 0 0,-1 1 0,0-1 0,1 0 0,-1 1 0,0-1 0,1 0 0,-1 0 0,1 1 0,-1-1 0,0 0 0,1 0 0,-1 0 0,1 0 0,-1 1 0,1-1 0,-1 0 0,1 0 0,0 0 0,18 0 0,-17 0 0,168-19 0,-49 2 0,1058-53-2313,0 60-257,-528 28 3546,-634-17-207,-24 0 609,-29-1 196,35 0-1611,-32 0-1105,0 0-5684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7.233"/>
    </inkml:context>
    <inkml:brush xml:id="br0">
      <inkml:brushProperty name="width" value="0.05" units="cm"/>
      <inkml:brushProperty name="height" value="0.05" units="cm"/>
    </inkml:brush>
  </inkml:definitions>
  <inkml:trace contextRef="#ctx0" brushRef="#br0">1 72 24575,'8'-6'0,"9"-2"0,20-1 0,0 1 0,57-4 0,-44 6 0,76-7 0,178 4 0,-363 21-1365,36-9-5461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8.164"/>
    </inkml:context>
    <inkml:brush xml:id="br0">
      <inkml:brushProperty name="width" value="0.05" units="cm"/>
      <inkml:brushProperty name="height" value="0.05" units="cm"/>
    </inkml:brush>
  </inkml:definitions>
  <inkml:trace contextRef="#ctx0" brushRef="#br0">668 67 24575,'0'-4'0,"0"1"0,0 0 0,-1 0 0,1 0 0,-1 0 0,1 0 0,-1 0 0,0 0 0,0 0 0,0 0 0,-1 0 0,1 0 0,-1 0 0,-3-4 0,4 6 0,-1-1 0,0 0 0,0 1 0,0 0 0,-1-1 0,1 1 0,0 0 0,0 0 0,-1 0 0,1 0 0,-1 0 0,1 1 0,-1-1 0,1 1 0,-1 0 0,1 0 0,-1 0 0,1 0 0,-4 0 0,-12 2 0,0 1 0,-1 0 0,2 2 0,-1 0 0,-29 12 0,16-2 0,1 0 0,-35 24 0,37-19 0,1 0 0,0 2 0,2 1 0,0 1 0,2 1 0,1 1 0,-31 47 0,38-47 0,0 1 0,2 0 0,0 1 0,2 0 0,2 1 0,0 0 0,2 1 0,-6 55 0,10-47 0,1 0 0,2 1 0,2-1 0,2 1 0,1-1 0,1 0 0,3-1 0,15 43 0,-15-56 0,1-1 0,1 0 0,1 0 0,1-1 0,1-1 0,1 0 0,0-1 0,2-1 0,0 0 0,1-1 0,1-1 0,1-1 0,28 18 0,-17-17 0,1 0 0,1-3 0,0 0 0,1-2 0,0-2 0,1-1 0,0-1 0,0-2 0,1-2 0,-1-1 0,1-2 0,0-1 0,50-7 0,-42 1 0,0-2 0,-1-2 0,0-2 0,0-2 0,-1-1 0,-1-3 0,-1-1 0,-1-2 0,0-1 0,49-39 0,-56 35 0,-1-2 0,-1-1 0,-1-1 0,-2-2 0,-1 0 0,-1-2 0,-2-1 0,34-69 0,-46 78 0,-1 0 0,-1 0 0,-2-1 0,0 0 0,-2 0 0,2-30 0,-6 35 0,-1 0 0,-1 0 0,0 0 0,-2 1 0,-1-1 0,0 1 0,-2 0 0,-11-29 0,10 33 0,-1 1 0,-1-1 0,0 2 0,-2-1 0,1 1 0,-2 1 0,-24-24 0,16 19 0,-1 2 0,-1 0 0,-1 2 0,-41-22 0,11 13 0,-2 3 0,0 1 0,-1 3 0,-75-12 0,-229-20 0,341 49 342,19 0-377,0 1 1,0-1 0,0 0 0,-1 0 0,1 0 0,0 0 0,0 1 0,0-1-1,-1 0 1,1 0 0,0 1 0,0-1 0,0 0 0,0 0 0,0 1-1,0-1 1,-1 0 0,1 0 0,0 1 0,0-1 0,0 0 0,0 1 0,0-1-1,0 0 1,0 0 0,0 1 0,0-1 0,0 0 0,1 1 0,-1-1-1,0 0 1,0 0 0,0 1 0,0-1 0,0 0 0,0 0 0,1 1 0,-1-1-1,0 0 1,0 0 0,0 0 0,0 1 0,1-1 0,-1 0 0,0 0 0,0 0-1,1 0 1,-1 1 0,1-1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8.836"/>
    </inkml:context>
    <inkml:brush xml:id="br0">
      <inkml:brushProperty name="width" value="0.05" units="cm"/>
      <inkml:brushProperty name="height" value="0.05" units="cm"/>
    </inkml:brush>
  </inkml:definitions>
  <inkml:trace contextRef="#ctx0" brushRef="#br0">1 155 24575,'0'-4'0,"1"0"0,0 0 0,0 0 0,0 0 0,1 0 0,0 0 0,-1 0 0,1 1 0,1-1 0,-1 1 0,0-1 0,1 1 0,0 0 0,0 0 0,0 0 0,0 0 0,0 1 0,0-1 0,1 1 0,-1 0 0,1 0 0,5-3 0,-5 4 0,-1-1 0,0 1 0,1 0 0,-1 0 0,1 1 0,-1-1 0,1 0 0,-1 1 0,1 0 0,0 0 0,6 1 0,-8-1 0,0 1 0,1 0 0,-1-1 0,0 1 0,0 0 0,0 0 0,0 0 0,0 1 0,0-1 0,0 0 0,-1 1 0,1-1 0,0 1 0,-1 0 0,1-1 0,-1 1 0,0 0 0,1 0 0,1 3 0,-3-3 0,1-1 0,0 1 0,0 0 0,-1-1 0,1 1 0,-1 0 0,1 0 0,-1-1 0,0 1 0,0 0 0,0 0 0,0-1 0,0 1 0,0 0 0,0 0 0,-1-1 0,1 1 0,-1 0 0,1-1 0,-1 1 0,1 0 0,-1-1 0,0 1 0,0-1 0,0 1 0,0-1 0,0 1 0,0-1 0,0 0 0,-1 1 0,1-1 0,0 0 0,-1 0 0,1 0 0,-1 0 0,1 0 0,-4 1 0,3-1 0,-1 0 0,0 0 0,1 0 0,-1 0 0,0 0 0,0-1 0,0 1 0,0-1 0,0 0 0,1 0 0,-1 0 0,0 0 0,0 0 0,0-1 0,0 1 0,0-1 0,0 0 0,1 0 0,-1 0 0,0 0 0,1 0 0,-5-3 0,3 0 0,0 0 0,0 0 0,1 0 0,-1-1 0,1 1 0,0-1 0,0 0 0,1 0 0,0 0 0,-1 0 0,2 0 0,-1 0 0,-1-7 0,2 9 0,1 0 0,-1 0 0,1 0 0,-1 0 0,1-1 0,0 1 0,0 0 0,1 0 0,-1 0 0,1 0 0,-1 0 0,1 0 0,0 0 0,0 0 0,0 0 0,1 0 0,-1 0 0,1 0 0,-1 1 0,1-1 0,0 1 0,0-1 0,0 1 0,4-3 0,-4 3 0,0 1 0,0 1 0,0-1 0,0 0 0,0 0 0,0 1 0,0-1 0,0 1 0,0 0 0,0 0 0,1-1 0,-1 1 0,0 1 0,0-1 0,0 0 0,0 0 0,0 1 0,1 0 0,-1-1 0,0 1 0,0 0 0,0 0 0,-1 0 0,1 0 0,0 0 0,0 0 0,0 1 0,-1-1 0,1 0 0,-1 1 0,1 0 0,-1-1 0,1 1 0,-1 0 0,0 0 0,1 2 0,-1-3 0,1 1 0,-1 0 0,0-1 0,-1 1 0,1 0 0,0-1 0,0 1 0,-1 0 0,1 0 0,-1-1 0,1 1 0,-1 0 0,0 0 0,0 0 0,0 0 0,0 0 0,0 0 0,0 0 0,0-1 0,-1 1 0,1 0 0,-1 0 0,1 0 0,-1-1 0,0 1 0,1 0 0,-1 0 0,0-1 0,0 1 0,-1-1 0,1 1 0,0-1 0,0 1 0,-1-1 0,1 0 0,-1 0 0,1 0 0,-1 0 0,1 0 0,-1 0 0,0 0 0,1 0 0,-3 0 0,1 0 0,-1 0 0,1-1 0,0 1 0,0-1 0,-1 0 0,1 0 0,0 0 0,-1-1 0,1 1 0,0-1 0,0 0 0,-1 0 0,1 0 0,0 0 0,0 0 0,0-1 0,0 1 0,0-1 0,-3-3 0,4 4 0,1 1 0,0-1 0,0 0 0,0 0 0,-1 0 0,1 0 0,0-1 0,0 1 0,1 0 0,-1 0 0,0-1 0,0 1 0,1 0 0,-1-1 0,0 1 0,1 0 0,-1-1 0,1 1 0,0-1 0,0 1 0,-1-1 0,1 1 0,0-1 0,0 1 0,0-1 0,1 1 0,-1-1 0,0 1 0,0-1 0,1 1 0,-1-1 0,1 1 0,-1-1 0,1 1 0,0 0 0,0-1 0,-1 1 0,1 0 0,0 0 0,0 0 0,0 0 0,0 0 0,2-1 0,19-16-1365,-11 12-5461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9.334"/>
    </inkml:context>
    <inkml:brush xml:id="br0">
      <inkml:brushProperty name="width" value="0.05" units="cm"/>
      <inkml:brushProperty name="height" value="0.05" units="cm"/>
    </inkml:brush>
  </inkml:definitions>
  <inkml:trace contextRef="#ctx0" brushRef="#br0">14 43 24575,'-2'-1'0,"1"-1"0,-1 0 0,1 0 0,0 0 0,0 0 0,0-1 0,0 1 0,0 0 0,1 0 0,-1-1 0,1 1 0,-1 0 0,1-1 0,0 1 0,0 0 0,0-1 0,1-2 0,-1 5 0,0 0 0,0 0 0,0 0 0,0 0 0,0 0 0,0 0 0,0 0 0,0 0 0,0 0 0,0 0 0,0 0 0,0 0 0,0 0 0,0 0 0,0 0 0,0 0 0,0 1 0,0-1 0,0 0 0,0 0 0,0 0 0,0 0 0,0 0 0,0 0 0,0 0 0,1 0 0,-1 0 0,0 0 0,0 0 0,0 0 0,0 0 0,0 0 0,0 0 0,0 0 0,0 0 0,0 0 0,0 0 0,0 0 0,0 0 0,0 0 0,0 0 0,0 0 0,1 0 0,-1 0 0,0 0 0,0-1 0,0 1 0,0 0 0,0 0 0,0 0 0,0 0 0,0 0 0,0 0 0,0 0 0,0 0 0,0 0 0,0 0 0,0 0 0,0 0 0,0 0 0,0 0 0,0 0 0,0 0 0,0 0 0,0 0 0,0-1 0,0 1 0,0 0 0,4 8 0,2 10 0,7 41 0,-4-1 0,3 82 0,6 41 0,17-13 0,-34-179 0,0-1 0,1 1 0,0 0 0,1 0 0,1 0 0,7-19 0,-2 12 38,0 1 0,2-1 0,-1 2 0,2 0 0,0 0 0,1 1 0,1 1 0,17-15 0,-22 21-160,1 0 0,1 0 0,-1 2 0,1-1 0,0 1 0,0 0 0,1 1 0,0 1 0,0 0 1,0 1-1,0 0 0,1 0 0,21-1 0,-25 5-6704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6.914"/>
    </inkml:context>
    <inkml:brush xml:id="br0">
      <inkml:brushProperty name="width" value="0.05" units="cm"/>
      <inkml:brushProperty name="height" value="0.05" units="cm"/>
    </inkml:brush>
  </inkml:definitions>
  <inkml:trace contextRef="#ctx0" brushRef="#br0">1 49 24575,'0'1'0,"0"1"0,0-1 0,1 1 0,-1-1 0,0 1 0,1-1 0,0 0 0,-1 1 0,1-1 0,0 0 0,0 1 0,-1-1 0,1 0 0,0 0 0,0 0 0,0 0 0,1 0 0,-1 0 0,0 0 0,0 0 0,0 0 0,1 0 0,-1-1 0,1 1 0,-1-1 0,0 1 0,1-1 0,-1 1 0,1-1 0,-1 0 0,3 1 0,7 0 0,0 1 0,0-2 0,15 0 0,-12 0 0,320-21 0,-292 17 0,-23 3 0,39-6 0,-55 7 0,0-1 0,-1 0 0,1 0 0,0 0 0,0 0 0,0 0 0,-1 0 0,1-1 0,0 1 0,-1-1 0,0 0 0,1 0 0,-1 0 0,4-4 0,-1-7-1365,-5-1-5461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1.622"/>
    </inkml:context>
    <inkml:brush xml:id="br0">
      <inkml:brushProperty name="width" value="0.05" units="cm"/>
      <inkml:brushProperty name="height" value="0.05" units="cm"/>
    </inkml:brush>
  </inkml:definitions>
  <inkml:trace contextRef="#ctx0" brushRef="#br0">40 749 24575,'-1'0'0,"-1"1"0,1-1 0,-1 0 0,1 0 0,-1-1 0,1 1 0,-1 0 0,1 0 0,-1-1 0,1 1 0,-1-1 0,1 1 0,0-1 0,-1 0 0,1 1 0,0-1 0,0 0 0,-1 0 0,1 0 0,0 0 0,0 0 0,0 0 0,0 0 0,0 0 0,0-1 0,0 1 0,1 0 0,-1 0 0,0-1 0,1 1 0,-1-1 0,1 1 0,-1 0 0,1-1 0,0 1 0,0-1 0,-1 1 0,1-1 0,0 1 0,0-1 0,1 1 0,-1-1 0,0 1 0,0-1 0,1-1 0,1-4 0,-1 1 0,2-1 0,-1 0 0,0 1 0,1 0 0,1-1 0,-1 1 0,7-8 0,7-6 0,2 0 0,0 2 0,1 0 0,1 1 0,31-20 0,124-59 0,-74 50-369,3 6 0,170-44-1,230-17-1265,675-21-725,9 103 1043,203 87-1264,-16 141 2618,-907-89-751,-16 41 1283,-257-67 922,-164-75-573,-1 0 1,-1 2-1,51 46 0,-76-63-588,-1 1 0,1 0 0,-1 0 1,-1 0-1,1 1 0,5 9 0,-9-14-291,1 1 0,-1-1 1,1 0-1,-1 0 0,1 0 0,-1 0 1,0 1-1,0-1 0,0 0 0,1 1 1,-1-1-1,0 0 0,0 0 0,-1 1 1,1-1-1,0 0 0,0 0 0,-1 1 1,1-1-1,0 0 0,-1 0 0,1 0 1,-1 0-1,0 1 0,1-1 0,-1 0 1,0 0-1,0 0 0,0 0 0,0-1 1,0 1-1,1 0 0,-1 0 1,-1 0-1,1-1 0,0 1 0,0-1 1,0 1-1,-1 0 0,0-1-80,0 1 1,0-1-1,0 0 0,0 0 1,1 0-1,-1 0 0,0 0 1,0 0-1,0 0 0,0-1 1,1 1-1,-1-1 0,0 1 1,0-1-1,1 0 0,-1 1 1,0-1-1,1 0 1,-1 0-1,1 0 0,-1-1 1,1 1-1,0 0 0,-1 0 1,1-1-1,0 1 0,0-1 1,0 1-1,0-1 0,0 1 1,-1-3-1,-5-10-6785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1.965"/>
    </inkml:context>
    <inkml:brush xml:id="br0">
      <inkml:brushProperty name="width" value="0.05" units="cm"/>
      <inkml:brushProperty name="height" value="0.05" units="cm"/>
    </inkml:brush>
  </inkml:definitions>
  <inkml:trace contextRef="#ctx0" brushRef="#br0">50 107 24575,'-36'-99'0,"31"91"0,3 8 0,1 15 0,6 22 0,24 77 0,-17-73 0,-2 0 0,-1 1 0,4 70 0,-12-108-52,-1 1-1,0-1 1,-1 0-1,1 1 1,-1-1-1,0 1 1,0-1-1,0 0 1,-1 0-1,1 1 1,-1-1-1,0 0 1,-1-1-1,1 1 1,0 0-1,-1-1 1,0 1-1,0-1 1,0 0-1,0 0 0,-1 0 1,1 0-1,-1 0 1,1-1-1,-5 3 1,-20 8-6774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2.465"/>
    </inkml:context>
    <inkml:brush xml:id="br0">
      <inkml:brushProperty name="width" value="0.05" units="cm"/>
      <inkml:brushProperty name="height" value="0.05" units="cm"/>
    </inkml:brush>
  </inkml:definitions>
  <inkml:trace contextRef="#ctx0" brushRef="#br0">33 313 24575,'-2'0'0,"1"-1"0,-1 1 0,1 0 0,-1-1 0,1 1 0,0-1 0,-1 0 0,1 0 0,0 1 0,-1-1 0,1 0 0,0 0 0,0 0 0,0 0 0,0 0 0,0 0 0,0-1 0,0 1 0,0 0 0,1 0 0,-1-1 0,0 1 0,1-1 0,-1 1 0,1 0 0,-1-1 0,1 1 0,-1-3 0,0 0 0,1 1 0,-1-1 0,1 1 0,-1-1 0,1 1 0,0-1 0,0 1 0,1-1 0,-1 1 0,1-1 0,1-4 0,1 3 0,0 1 0,0-1 0,0 1 0,0 0 0,1 0 0,-1 0 0,1 0 0,0 1 0,1-1 0,-1 1 0,0 0 0,1 0 0,5-2 0,11-4 0,37-13 0,23-2-244,162-26-1,91 13-664,1041-1-2453,294 159 871,-21 166 1,-847-80 4262,-774-198-1696,-10-5 468,0 1 0,-1 1 0,1 1 0,-1 0 0,-1 1 1,16 11-1,-30-19-454,-1 1 1,1-1-1,-1 0 1,1 1-1,-1-1 1,1 0-1,-1 1 1,1-1-1,-1 1 1,1-1-1,-1 1 1,0-1-1,1 1 1,-1-1-1,0 1 1,1-1-1,-1 1 1,0-1-1,0 1 1,0 0-1,0-1 1,1 2-1,-2-1-32,1-1 0,0 0-1,-1 1 1,1-1 0,0 1 0,-1-1-1,1 0 1,0 1 0,-1-1 0,1 0 0,-1 0-1,1 1 1,0-1 0,-1 0 0,1 0-1,-1 1 1,1-1 0,-1 0 0,1 0-1,-2 0 1,-29 3 681,30-3-735,-9 0-193,1-1 1,-1 0 0,1 0 0,-1-1-1,1 0 1,-10-4 0,-1-2-6638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2.803"/>
    </inkml:context>
    <inkml:brush xml:id="br0">
      <inkml:brushProperty name="width" value="0.05" units="cm"/>
      <inkml:brushProperty name="height" value="0.05" units="cm"/>
    </inkml:brush>
  </inkml:definitions>
  <inkml:trace contextRef="#ctx0" brushRef="#br0">1 1 24575,'4'0'0,"1"1"0,0 0 0,0 0 0,0 1 0,-1-1 0,1 1 0,-1 0 0,1 0 0,-1 1 0,0-1 0,0 1 0,0 0 0,5 5 0,1 1 0,-1 0 0,0 1 0,14 19 0,-11-11 0,0 0 0,-1 1 0,-1 1 0,0 0 0,-2 0 0,0 0 0,5 26 0,-13-43 17,1 0-1,-1 0 0,1 0 0,-1 0 1,0 0-1,-1 0 0,1 0 0,0 0 1,-1 0-1,0 0 0,0 0 0,0 0 1,0-1-1,0 1 0,0 0 0,-1 0 1,1-1-1,-1 1 0,0-1 0,-2 3 1,0-1-207,-1 0 0,1 0 1,-1-1-1,0 1 0,0-1 1,-1 0-1,1-1 1,-11 5-1,-17 3-6636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3.320"/>
    </inkml:context>
    <inkml:brush xml:id="br0">
      <inkml:brushProperty name="width" value="0.05" units="cm"/>
      <inkml:brushProperty name="height" value="0.05" units="cm"/>
    </inkml:brush>
  </inkml:definitions>
  <inkml:trace contextRef="#ctx0" brushRef="#br0">14 62 24575,'-4'-4'0,"-5"-7"0,9 10 0,0 1 0,0-1 0,0 1 0,0-1 0,0 1 0,0 0 0,0-1 0,0 1 0,0-1 0,1 1 0,-1-1 0,0 1 0,0-1 0,0 1 0,1 0 0,-1-1 0,0 1 0,1 0 0,-1-1 0,0 1 0,1 0 0,-1-1 0,0 1 0,1 0 0,-1 0 0,1-1 0,-1 1 0,0 0 0,1 0 0,-1 0 0,1-1 0,0 1 0,15-5 0,0 0 0,1 1 0,-1 1 0,1 1 0,0 0 0,0 1 0,19 1 0,10-1 0,1274-10-3074,-1 65-887,1739 221-90,-2370-162 5540,-15 58 5521,-642-159-5941,13 3 230,-43-15-1323,-1 0 1,0 0-1,0 0 1,1 0-1,-1 0 0,0 0 1,1 0-1,-1 0 0,0 0 1,0 0-1,1 0 0,-1 0 1,0 0-1,0 0 1,1 0-1,-1 0 0,0-1 1,1 1-1,-1 0 0,0 0 1,0 0-1,0 0 1,1 0-1,-1-1 0,0 1 1,0 0-1,0 0 0,1-1 1,-1 1-1,0 0 0,0 0 1,0 0-1,0-1 1,1 1-1,-1 0 0,0 0 1,0-1-1,0 1 0,0 0 1,0-1-1,0 1 0,0 0 1,0 0-1,0-1 1,0 1-1,0 0 0,0-1 1,0 1-1,-1-9-6790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3.652"/>
    </inkml:context>
    <inkml:brush xml:id="br0">
      <inkml:brushProperty name="width" value="0.05" units="cm"/>
      <inkml:brushProperty name="height" value="0.05" units="cm"/>
    </inkml:brush>
  </inkml:definitions>
  <inkml:trace contextRef="#ctx0" brushRef="#br0">228 1 24575,'-1'0'0,"1"0"0,-1 0 0,0 1 0,1-1 0,-1 0 0,1 1 0,-1-1 0,0 0 0,1 1 0,-1-1 0,1 0 0,-1 1 0,1-1 0,-1 1 0,1-1 0,0 1 0,-1-1 0,1 1 0,0-1 0,-1 1 0,1 0 0,0-1 0,-1 1 0,1-1 0,0 1 0,0 0 0,0-1 0,0 1 0,0 0 0,0-1 0,0 1 0,0 0 0,0-1 0,0 1 0,0 0 0,0-1 0,0 1 0,0 0 0,1 0 0,7 28 0,4-3 0,-1-2 0,0 0 0,-2 1 0,0 1 0,6 35 0,-13-52 0,-1-1 0,0 1 0,-1 0 0,0-1 0,0 1 0,0 0 0,-2-1 0,1 1 0,-1-1 0,-5 15 0,5-17 0,-1-1 0,0 0 0,-1 1 0,1-1 0,-1-1 0,0 1 0,0 0 0,0-1 0,-1 0 0,0 0 0,0 0 0,0-1 0,0 1 0,0-1 0,-1 0 0,-5 2 0,-9 2-227,0-1-1,0-1 1,-1-1-1,1 0 1,-30 0-1,-4 0-6598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4.288"/>
    </inkml:context>
    <inkml:brush xml:id="br0">
      <inkml:brushProperty name="width" value="0.05" units="cm"/>
      <inkml:brushProperty name="height" value="0.05" units="cm"/>
    </inkml:brush>
  </inkml:definitions>
  <inkml:trace contextRef="#ctx0" brushRef="#br0">379 37 24575,'-186'-11'0,"102"5"0,82 6 0,-26-2 0,-48-8 0,73 9 0,4 0 0,9-1 0,19 0 0,817 1-1546,-619 2 1346,2342 138-4178,-20 220 0,-2066-268 4301,-7 22 501,-463-110-242,10 3 328,-1 0 1,0 2-1,35 17 1,-41-11 1081,-16-14-1547,0 0 0,0 1 0,1-1 0,-1 0 0,0 1 0,0-1 0,0 0 0,0 1 0,0-1 0,0 0 0,0 1 0,0-1 0,0 0 0,0 1 0,0-1 0,0 0 0,0 1 0,0-1 0,0 0-1,0 0 1,-1 1 0,1-1 0,0 0 0,0 1 0,0-1 0,0 0 0,-1 1 0,1-1 0,0 0 0,-1 1 0,-1 0 176,0 0 0,0 0 0,-1 0 0,1 0-1,0 0 1,-1 0 0,1 0 0,-1-1 0,1 1 0,-1-1 0,-2 0-1,-35 0-725,-2-2-4886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4.616"/>
    </inkml:context>
    <inkml:brush xml:id="br0">
      <inkml:brushProperty name="width" value="0.05" units="cm"/>
      <inkml:brushProperty name="height" value="0.05" units="cm"/>
    </inkml:brush>
  </inkml:definitions>
  <inkml:trace contextRef="#ctx0" brushRef="#br0">332 1 24575,'0'0'0,"0"0"0,0 0 0,0 0 0,0 0 0,0 0 0,0 0 0,1 1 0,-1-1 0,0 0 0,0 0 0,0 0 0,0 0 0,0 0 0,0 0 0,0 0 0,0 0 0,0 0 0,0 0 0,1 0 0,-1 0 0,0 0 0,0 0 0,0 1 0,0-1 0,0 0 0,0 0 0,0 0 0,1 0 0,-1 0 0,0 0 0,0 0 0,0 0 0,0 0 0,0 0 0,0 0 0,0-1 0,1 1 0,-1 0 0,0 0 0,0 0 0,0 0 0,0 0 0,0 0 0,0 0 0,0 0 0,0 0 0,0 0 0,1 0 0,-1 0 0,0 0 0,0-1 0,0 1 0,0 0 0,0 0 0,0 0 0,0 0 0,6 11 0,0 13 0,-1 1 0,-1 0 0,-2 0 0,0 43 0,-2-58 0,-1-1 0,0 1 0,-1-1 0,0 0 0,0 0 0,-1 0 0,0 0 0,-1 0 0,0-1 0,0 1 0,-1-1 0,0 0 0,-1 0 0,0-1 0,-12 13 0,6-10 57,0 0 0,-1 0 0,-1-1 0,0-1 0,-27 12 0,8-7-911,-52 13 1,13-9-5973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1.256"/>
    </inkml:context>
    <inkml:brush xml:id="br0">
      <inkml:brushProperty name="width" value="0.05" units="cm"/>
      <inkml:brushProperty name="height" value="0.05" units="cm"/>
    </inkml:brush>
  </inkml:definitions>
  <inkml:trace contextRef="#ctx0" brushRef="#br0">249 620 24575,'-1'-2'0,"-1"0"0,1-1 0,-1 1 0,1 0 0,0-1 0,0 1 0,0-1 0,-1-4 0,1 6 0,1-1 0,-1 1 0,1 0 0,0 0 0,0 0 0,0 0 0,-1 0 0,1-1 0,0 1 0,0 0 0,1 0 0,-1 0 0,0 0 0,0-1 0,0 1 0,1 0 0,-1 0 0,1 0 0,-1 0 0,1 0 0,0-1 0,0 3 0,0 0 0,0 0 0,-1-1 0,1 1 0,0 0 0,-1 1 0,1-1 0,0 0 0,-1 0 0,0 0 0,1 0 0,0 2 0,5 22 0,-1 0 0,-1 1 0,-2-1 0,0 1 0,-3 33 0,1-15 0,-20 1186-661,3-671 661,-13 223 0,20-662 165,-32 140 1,29-199-100,-4 0 0,-2-2 0,-3 0 0,-32 61 0,49-110-66,2-5 0,0 0 0,1 0 0,0 0 0,0 0 0,-2 7 0,4-11 0,0-1 0,0 0 0,0 1 0,0-1 0,0 1 0,0-1 0,0 0 0,0 1 0,0-1 0,0 0 0,0 1 0,0-1 0,0 0 0,0 1 0,0-1 0,0 0 0,1 1 0,-1-1 0,0 0 0,0 1 0,0-1 0,1 0 0,-1 1 0,0-1 0,0 0 0,1 0 0,-1 1 0,0-1 0,1 0 0,-1 0 0,0 0 0,1 0 0,-1 1 0,0-1 0,1 0 0,-1 0 0,0 0 0,1 0 0,-1 0 0,0 0 0,1 0 0,-1 0 0,1 0 0,-1 0 0,0 0 0,1 0 0,21-5 0,-18 4 0,100-27 0,150-19 0,270 6-391,4 30-451,-518 11 823,2040 66-3592,-1774-44 3645,508 28 598,-772-49-532,3 0 401,-1-1 0,0-1 0,15-2 0,-28 3-477,0 0-1,0 0 0,0 0 1,0-1-1,0 1 1,0 0-1,-1-1 0,1 1 1,0 0-1,0-1 1,0 1-1,-1-1 0,1 1 1,0-1-1,-1 0 0,1 1 1,0-1-1,-1 0 1,1 1-1,-1-1 0,1 0 1,-1 0-1,1 1 1,-1-1-1,0 0 0,1 0 1,-1 0-1,0 0 0,0 1 1,1-1-1,-1 0 1,0 0-1,0 0 0,0 0 1,0 0-1,0 0 1,0 0-1,0 0 0,-1 1 1,1-1-1,0 0 1,0 0-1,-1 0 0,1 0 1,-1 1-1,1-1 0,0 0 1,-2-1-1,-3-7 197,0 1 0,-1-1-1,-11-11 1,10 10-152,-8-11-68,2 0 0,0-2 0,2 1 0,1-1 0,0-1 0,2 0 0,1 0 0,0-1 0,-4-45 0,2-19 0,5-127 0,11-55-191,-4-249-315,-81-282 506,10 142 0,37 128 321,28 1 33,3 505-350,1 0 1,2 0-1,0 0 1,12-41-1,-3 46-4,-12 21 0,1 0 0,-1-1 0,0 1 0,0 0 0,0 0 0,0-1 0,1 1 0,-1 0 0,0 0 0,0 0 0,0-1 0,1 1 0,-1 0 0,0 0 0,1 0 0,-1-1 0,0 1 0,0 0 0,1 0 0,-1 0 0,0 0 0,1 0 0,-1 0 0,0 0 0,0 0 0,1 0 0,-1 0 0,0 0 0,1 0 0,-1 0 0,0 0 0,1 0 0,-1 0 0,0 0 0,0 0 0,1 0 0,-1 0 0,0 1 0,1-1 0,-1 0 0,0 0 0,0 0 0,1 0 0,-1 1 0,0-1 0,0 0 0,0 0 0,1 1 0,-1-1 0,0 0 0,0 0 0,0 1 0,0-1 0,1 0 0,-1 0 0,0 1 0,0-1 0,0 0 0,0 1 0,0-1 0,0 0 0,0 1 0,0-1 0,0 0 0,0 0 0,0 1 0,0 0 0,0-1 0,0 1 0,1 0 0,-1 0 0,0 0 0,0 0 0,0 0 0,0 0 0,0-1 0,0 1 0,0 0 0,-1 0 0,1 0 0,0 0 0,0 0 0,-1 0 0,1-1 0,0 1 0,-1 0 0,1 0 0,-1 0 0,1-1 0,-1 1 0,0 0 0,0 0 0,-1 0 0,1 0 0,-1 0 0,0 0 0,0 0 0,1 0 0,-1 0 0,0-1 0,0 1 0,0 0 0,-3-1 0,-5 1 0,0 0 0,1-1 0,-15-1 0,22 0 0,-597-11 0,416 13 0,-395 1-165,-755-4-425,821-16 1219,433 10-503,75 9-126,-1 0 0,1 0 0,0 0 0,0 1 0,0-1 0,0 1 0,0 0 0,0 0 0,-5 4 0,-32 24 0,23-16 0,12-10 0,1 0 0,0 0 0,0 1 0,0 0 0,0-1 0,1 1 0,-1 1 0,-4 8 0,5-8 0,1-1 0,-1-1 0,0 1 0,0 0 0,-1-1 0,1 0 0,-1 0 0,0 0 0,0-1 0,0 1 0,-9 3 0,-8 3 0,-36 12 0,45-17 0,7-4 0,0-1 0,0 1 0,0-1 0,0 0 0,-1 0 0,1-1 0,1 0 0,-1 0 0,0 0 0,0-1 0,0 0 0,-6-3 0,-33-7 0,23 12 0,0 1 0,1 0 0,-1 2 0,1 0 0,-29 9 0,-47 9 0,96-21 0,1 1 0,-1-1 0,1 0 0,-1 0 0,1 0 0,-1 0 0,0 1 0,1-1 0,-1 0 0,1 0 0,-1 0 0,1 0 0,-1-1 0,0 1 0,1 0 0,-1 0 0,1 0 0,-1 0 0,1 0 0,-1-1 0,1 1 0,-2-1 0,5-7 0,-3 7 0,0 1 0,1-1 0,-1 1 0,0-1 0,0 1 0,1 0 0,-1-1 0,0 1 0,1 0 0,-1-1 0,1 1 0,-1 0 0,0-1 0,1 1 0,-1 0 0,1 0 0,-1-1 0,1 1 0,-1 0 0,1 0 0,-1 0 0,1 0 0,-1-1 0,1 1 0,-1 0 0,1 0 0,-1 0 0,1 0 0,-1 0 0,1 1 0,-1-1 0,1 0 0,-1 0 0,1 0 0,-1 0 0,1 0 0,-1 1 0,0-1 0,1 0 0,0 1 0,1 8 0,0 0 0,0 1 0,-1-1 0,0 1 0,-1 18 0,0 8 0,34 290 0,-5-63 0,-15-64-1365,-9-115-5461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2.097"/>
    </inkml:context>
    <inkml:brush xml:id="br0">
      <inkml:brushProperty name="width" value="0.05" units="cm"/>
      <inkml:brushProperty name="height" value="0.05" units="cm"/>
    </inkml:brush>
  </inkml:definitions>
  <inkml:trace contextRef="#ctx0" brushRef="#br0">262 17 24575,'-2'-2'0,"-1"0"0,1 1 0,-1-1 0,0 0 0,0 1 0,0 0 0,0 0 0,1 0 0,-2 0 0,1 0 0,0 0 0,0 1 0,0-1 0,0 1 0,0 0 0,0 0 0,-6 1 0,3 0 0,1 0 0,-1 0 0,0 0 0,0 1 0,1 0 0,-1 0 0,1 0 0,-9 5 0,4 1 0,0 0 0,0 1 0,0 0 0,1 1 0,1 0 0,0 0 0,0 0 0,1 1 0,0 1 0,1-1 0,-5 13 0,3-4 0,1-1 0,0 1 0,2 1 0,1-1 0,0 1 0,-1 24 0,5-37 0,0 1 0,0-1 0,0 1 0,1-1 0,1 0 0,-1 1 0,2-1 0,-1 0 0,1 0 0,0 0 0,0 0 0,1-1 0,5 9 0,-5-11 0,1 1 0,-1-1 0,1 0 0,0-1 0,0 1 0,1-1 0,-1 0 0,1 0 0,0-1 0,0 0 0,0 0 0,1 0 0,-1-1 0,1 1 0,-1-2 0,12 3 0,-4-3 0,0 0 0,0-1 0,-1 0 0,1-1 0,0-1 0,-1 0 0,1-1 0,-1 0 0,0-1 0,0 0 0,0-1 0,21-12 0,-24 11 0,0 1 0,-1-1 0,0-1 0,0 0 0,0 0 0,-1-1 0,0 0 0,0 0 0,-1-1 0,0 0 0,-1 0 0,0-1 0,0 0 0,-1 0 0,7-21 0,-10 27 0,-1-1 0,0 1 0,0-1 0,-1 1 0,1-1 0,-1 0 0,0 1 0,0-1 0,-1 1 0,1-1 0,-1 0 0,0 1 0,0-1 0,-1 1 0,1 0 0,-1-1 0,0 1 0,0 0 0,-1 0 0,1 0 0,-1 0 0,0 1 0,-3-5 0,0 3 0,0 0 0,-1 0 0,0 0 0,1 1 0,-2-1 0,1 2 0,0-1 0,-1 1 0,0 0 0,1 1 0,-1 0 0,-11-2 0,-13 0-195,1 2 0,-1 1 0,0 1 0,0 2 0,1 1 0,-32 8 0,24-3-6631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7.315"/>
    </inkml:context>
    <inkml:brush xml:id="br0">
      <inkml:brushProperty name="width" value="0.05" units="cm"/>
      <inkml:brushProperty name="height" value="0.05" units="cm"/>
    </inkml:brush>
  </inkml:definitions>
  <inkml:trace contextRef="#ctx0" brushRef="#br0">59 161 24575,'-2'0'0,"-1"0"0,1 0 0,-1 0 0,1-1 0,0 1 0,-1-1 0,1 0 0,0 1 0,-1-1 0,1 0 0,0 0 0,0 0 0,0-1 0,0 1 0,0-1 0,0 1 0,0-1 0,0 1 0,1-1 0,-1 0 0,1 0 0,-1 0 0,1 0 0,0 0 0,0 0 0,0 0 0,0 0 0,0-1 0,0 1 0,0-3 0,0 2 0,0-1 0,1 1 0,0 0 0,0 0 0,0 0 0,0 0 0,0-1 0,0 1 0,1 0 0,0 0 0,0 0 0,-1 0 0,2 0 0,-1 0 0,0 0 0,1 0 0,-1 1 0,1-1 0,0 0 0,0 1 0,0-1 0,4-3 0,1 1 0,0 0 0,1 1 0,-1-1 0,1 2 0,0-1 0,0 1 0,1 0 0,-1 1 0,1-1 0,12 0 0,1 0 0,0 2 0,45 2 0,-61-1 0,1 1 0,0 1 0,0-1 0,0 1 0,-1 0 0,1 1 0,-1-1 0,0 1 0,0 1 0,0-1 0,0 1 0,0 0 0,-1 0 0,0 1 0,0-1 0,0 1 0,0 0 0,-1 1 0,0-1 0,0 1 0,0 0 0,-1 0 0,5 10 0,3 11 0,-1 1 0,-2 0 0,-1 0 0,5 36 0,-10-51 0,8 54 0,2 94 0,-12 70 0,-1-104 0,1-124 0,0 1 0,0-1 0,-1 1 0,1 0 0,-1-1 0,0 1 0,0-1 0,0 1 0,-2 3 0,3-6 0,0-1 0,-1 1 0,1-1 0,0 0 0,-1 1 0,1-1 0,-1 1 0,1-1 0,0 0 0,-1 1 0,1-1 0,-1 0 0,1 1 0,-1-1 0,1 0 0,-1 0 0,1 1 0,-1-1 0,0 0 0,1 0 0,-1 0 0,1 0 0,-2 0 0,1 0 0,-1-1 0,1 1 0,-1-1 0,1 1 0,-1-1 0,1 1 0,0-1 0,-1 0 0,1 0 0,0 0 0,0 0 0,-1 0 0,0-1 0,-23-21 0,-1 2 0,0 1 0,-54-31 0,66 44 0,1 0 0,-1 1 0,1 1 0,-2 0 0,1 1 0,0 0 0,-1 2 0,0-1 0,0 2 0,1 0 0,-17 1 0,29 0-114,0 0 1,0 0-1,0 0 0,1 1 0,-1-1 1,0 1-1,0-1 0,0 1 0,1 0 1,-1 0-1,-2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3.003"/>
    </inkml:context>
    <inkml:brush xml:id="br0">
      <inkml:brushProperty name="width" value="0.05" units="cm"/>
      <inkml:brushProperty name="height" value="0.05" units="cm"/>
    </inkml:brush>
  </inkml:definitions>
  <inkml:trace contextRef="#ctx0" brushRef="#br0">61 2 24575,'-10'0'0,"7"-1"0,0 1 0,0 0 0,0 0 0,0 0 0,0 0 0,0 0 0,1 1 0,-1-1 0,0 1 0,0 0 0,0 0 0,1 0 0,-1 0 0,0 0 0,-3 3 0,6-4 0,0 0 0,0 0 0,0 0 0,-1 0 0,1 1 0,0-1 0,0 0 0,0 0 0,0 0 0,0 0 0,0 1 0,0-1 0,0 0 0,-1 0 0,1 0 0,0 1 0,0-1 0,0 0 0,0 0 0,0 0 0,0 1 0,0-1 0,0 0 0,0 0 0,0 1 0,0-1 0,0 0 0,1 0 0,-1 0 0,0 1 0,0-1 0,0 0 0,0 0 0,0 0 0,0 0 0,0 1 0,0-1 0,1 0 0,-1 0 0,0 0 0,0 1 0,13 4 0,16 1 0,322 14-509,4-20-494,-295-1 839,837-13-3372,67-2 651,-932 16 3038,1344-5-1778,-788 9 6255,-599-4-4716,-18 0-3080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3.472"/>
    </inkml:context>
    <inkml:brush xml:id="br0">
      <inkml:brushProperty name="width" value="0.05" units="cm"/>
      <inkml:brushProperty name="height" value="0.05" units="cm"/>
    </inkml:brush>
  </inkml:definitions>
  <inkml:trace contextRef="#ctx0" brushRef="#br0">98 1 24575,'-23'4'0,"18"-3"0,-1-1 0,0 1 0,1 1 0,-1-1 0,1 1 0,0 0 0,-1 0 0,1 0 0,0 1 0,0 0 0,1 0 0,-6 3 0,10-5 0,0-1 0,0 0 0,-1 0 0,1 0 0,0 1 0,0-1 0,0 0 0,0 0 0,0 0 0,-1 1 0,1-1 0,0 0 0,0 0 0,0 1 0,0-1 0,0 0 0,0 0 0,0 1 0,0-1 0,0 0 0,0 0 0,0 1 0,0-1 0,0 0 0,0 0 0,0 1 0,0-1 0,1 0 0,-1 0 0,0 0 0,0 1 0,0-1 0,0 0 0,0 0 0,0 0 0,1 1 0,-1-1 0,0 0 0,0 0 0,0 0 0,1 0 0,-1 1 0,0-1 0,0 0 0,0 0 0,1 0 0,-1 0 0,1 0 0,14 5 0,30 0 0,1-2 0,69-3 0,-42-1 0,1054-24-3596,-340 3 1510,1967 52 651,-2636-26 1704,169 15 1278,-270-16-873,-30 1 1218,-90-5-1029,100 1-945,-67-3-6155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4.501"/>
    </inkml:context>
    <inkml:brush xml:id="br0">
      <inkml:brushProperty name="width" value="0.05" units="cm"/>
      <inkml:brushProperty name="height" value="0.05" units="cm"/>
    </inkml:brush>
  </inkml:definitions>
  <inkml:trace contextRef="#ctx0" brushRef="#br0">16 38 24575,'0'-3'0,"0"-4"0,0-4 0,-3 1 0,-1 4 0,0 6 0,2 9 0,-1 7 0,5 5 0,1 6 0,0 4 0,3 6 0,1 2 0,-2-6-8191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5.075"/>
    </inkml:context>
    <inkml:brush xml:id="br0">
      <inkml:brushProperty name="width" value="0.05" units="cm"/>
      <inkml:brushProperty name="height" value="0.05" units="cm"/>
    </inkml:brush>
  </inkml:definitions>
  <inkml:trace contextRef="#ctx0" brushRef="#br0">109 229 24575,'-2'-1'0,"0"1"0,0-1 0,0 1 0,1-1 0,-1 0 0,0 0 0,0 0 0,0 0 0,1 0 0,-1 0 0,0 0 0,1 0 0,-1-1 0,1 1 0,0-1 0,-1 1 0,1-1 0,0 0 0,0 1 0,0-1 0,0 0 0,0 0 0,1 0 0,-2-1 0,0-4 0,-1 0 0,1 0 0,0 0 0,0 0 0,0-10 0,2 13 0,0-1 0,0 1 0,0-1 0,1 1 0,0-1 0,0 1 0,0 0 0,0-1 0,1 1 0,0 0 0,-1 0 0,2 0 0,-1 0 0,5-6 0,-3 4 0,1 0 0,1 1 0,-1 0 0,1 0 0,0 0 0,0 1 0,0-1 0,11-4 0,-10 5 0,1 1 0,0-1 0,0 1 0,0 1 0,0 0 0,0 0 0,1 0 0,-1 1 0,0 0 0,1 1 0,-1 0 0,1 0 0,-1 1 0,1 0 0,-1 1 0,12 3 0,-18-5 0,1 1 0,-1 0 0,0 0 0,0 0 0,0 0 0,0 1 0,0-1 0,0 0 0,-1 1 0,1-1 0,0 1 0,-1 0 0,1-1 0,-1 1 0,0 0 0,1 0 0,-1 0 0,0 0 0,0 0 0,1 4 0,-2-3 0,1 1 0,-1-1 0,0 0 0,0 0 0,-1 0 0,1 0 0,0 0 0,-1 0 0,0 0 0,0 0 0,0 0 0,0 0 0,-3 4 0,-4 6 0,0 0 0,-1 0 0,-1-1 0,-21 21 0,-103 80 0,43-38 0,88-73 0,0 0 0,0 1 0,1 0 0,-1-1 0,1 1 0,0 0 0,0 0 0,0 0 0,0 0 0,-1 5 0,2-7 0,1-1 0,0 1 0,0 0 0,0 0 0,0 0 0,0-1 0,0 1 0,0 0 0,0 0 0,0-1 0,0 1 0,0 0 0,1 0 0,-1-1 0,0 1 0,1 0 0,-1 0 0,0-1 0,2 2 0,-1 0 0,0-1 0,0 0 0,1 0 0,-1 0 0,1 0 0,-1 0 0,1 0 0,0 0 0,-1 0 0,1-1 0,0 1 0,1 0 0,24 4 0,0-1 0,0 0 0,0-3 0,47-1 0,-30-1 0,131 0-1365,-92 0-5461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5.714"/>
    </inkml:context>
    <inkml:brush xml:id="br0">
      <inkml:brushProperty name="width" value="0.05" units="cm"/>
      <inkml:brushProperty name="height" value="0.05" units="cm"/>
    </inkml:brush>
  </inkml:definitions>
  <inkml:trace contextRef="#ctx0" brushRef="#br0">0 282 24575,'2'-14'0,"0"-1"0,0 1 0,2 0 0,7-21 0,-7 20 0,1 2 0,-1-1 0,2 1 0,0 0 0,0 0 0,1 0 0,1 1 0,13-16 0,-17 23 0,1 0 0,0 0 0,0 1 0,0 0 0,0 0 0,1 0 0,-1 1 0,1-1 0,0 2 0,0-1 0,0 0 0,1 1 0,-1 0 0,0 1 0,1 0 0,-1-1 0,1 2 0,9-1 0,-14 1 0,-1 0 0,1 0 0,-1 0 0,1 0 0,-1 0 0,1 1 0,-1-1 0,1 0 0,-1 1 0,0-1 0,1 1 0,-1 0 0,0-1 0,1 1 0,-1 0 0,0 0 0,1 0 0,-1 0 0,0 0 0,0 0 0,0 0 0,0 0 0,1 3 0,-1-2 0,0 1 0,0-1 0,0 1 0,-1 0 0,1-1 0,-1 1 0,0 0 0,0 0 0,0-1 0,0 1 0,0 0 0,-1 3 0,-2 8 0,-1 1 0,-1-1 0,-10 23 0,14-35 0,-1 1 0,-1 5 0,-1 0 0,1 0 0,0 1 0,0-1 0,-1 14 0,3-20 0,1 0 0,0 1 0,0-1 0,0 0 0,1 0 0,-1 0 0,0 0 0,1 0 0,0 0 0,-1 0 0,1 0 0,0 0 0,0 0 0,0 0 0,0 0 0,0-1 0,0 1 0,1 0 0,-1-1 0,1 1 0,-1-1 0,1 1 0,0-1 0,-1 0 0,1 0 0,0 0 0,0 0 0,3 2 0,56 18 0,-50-18 0,0 0 0,0 1 0,0 1 0,0-1 0,-1 1 0,0 1 0,10 7 0,-19-12 0,1 0 0,-1 0 0,0 0 0,1 0 0,-1 0 0,0 1 0,0-1 0,0 0 0,0 1 0,0-1 0,0 1 0,-1-1 0,1 1 0,0-1 0,-1 1 0,1 0 0,-1-1 0,1 1 0,-1 0 0,0-1 0,0 1 0,0 0 0,0 2 0,-1-1 0,0 0 0,0-1 0,0 1 0,0-1 0,-1 1 0,1-1 0,-1 0 0,1 0 0,-1 1 0,0-1 0,0 0 0,0 0 0,-3 1 0,-6 5 0,0-1 0,0 0 0,0-1 0,-1 0 0,-13 4 0,-15 4-1365,2-3-5461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6.056"/>
    </inkml:context>
    <inkml:brush xml:id="br0">
      <inkml:brushProperty name="width" value="0.05" units="cm"/>
      <inkml:brushProperty name="height" value="0.05" units="cm"/>
    </inkml:brush>
  </inkml:definitions>
  <inkml:trace contextRef="#ctx0" brushRef="#br0">16 54 24575,'-1'0'0,"0"1"0,0-1 0,0 1 0,0-1 0,0 1 0,0-1 0,1 1 0,-1-1 0,0 1 0,0 0 0,0 0 0,0-1 0,1 1 0,-1 0 0,0 0 0,1 0 0,-1 0 0,0 1 0,1-1 0,0-1 0,0 1 0,1-1 0,-1 1 0,0-1 0,0 1 0,0-1 0,1 1 0,-1-1 0,0 1 0,1-1 0,-1 0 0,0 1 0,1-1 0,-1 0 0,0 1 0,1-1 0,-1 0 0,1 1 0,-1-1 0,1 0 0,-1 0 0,1 1 0,-1-1 0,1 0 0,0 0 0,6 2 0,0 0 0,0 0 0,0-1 0,10 0 0,117 2-294,138-16 0,-128 4-2,1586-51-3952,1 53 265,-325 41 4903,-1388-33-699,-6-1 363,-1 1-1,1 0 1,-1 1-1,12 3 1,-23-3 604,-6 0-469,-10 1 383,-21-1-1718,-4 0-4912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7.209"/>
    </inkml:context>
    <inkml:brush xml:id="br0">
      <inkml:brushProperty name="width" value="0.05" units="cm"/>
      <inkml:brushProperty name="height" value="0.05" units="cm"/>
    </inkml:brush>
  </inkml:definitions>
  <inkml:trace contextRef="#ctx0" brushRef="#br0">99 2 24575,'-1'0'0,"1"0"0,0 0 0,-1-1 0,1 1 0,0 0 0,0 0 0,-1 0 0,1 0 0,0 0 0,-1 0 0,1 0 0,0 0 0,-1 0 0,1 0 0,0 0 0,-1 0 0,1 0 0,0 0 0,0 0 0,-1 0 0,1 0 0,0 0 0,-1 1 0,1-1 0,0 0 0,0 0 0,-1 0 0,1 0 0,0 1 0,0-1 0,-1 0 0,1 0 0,0 1 0,0-1 0,0 0 0,-1 0 0,1 1 0,0-1 0,0 0 0,0 0 0,0 1 0,0-1 0,0 1 0,10 10 0,-5-6 0,26 20 0,0-2 0,2-1 0,54 29 0,-20-13 0,-65-37 0,0 0 0,0 0 0,0 0 0,0 1 0,0-1 0,0 1 0,-1-1 0,1 1 0,2 3 0,-4-5 0,0 1 0,0 0 0,1 0 0,-1 0 0,0-1 0,0 1 0,0 0 0,0 0 0,0 0 0,0 0 0,-1-1 0,1 1 0,0 0 0,0 0 0,-1 0 0,1-1 0,0 1 0,-1 0 0,1 0 0,0-1 0,-1 1 0,1 0 0,-1-1 0,0 1 0,1-1 0,-1 1 0,1 0 0,-1-1 0,-1 1 0,-26 25 0,-2-2 0,-45 29 0,-71 34 0,133-80 0,-47 27-1365,48-25-5461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8.598"/>
    </inkml:context>
    <inkml:brush xml:id="br0">
      <inkml:brushProperty name="width" value="0.05" units="cm"/>
      <inkml:brushProperty name="height" value="0.05" units="cm"/>
    </inkml:brush>
  </inkml:definitions>
  <inkml:trace contextRef="#ctx0" brushRef="#br0">7 35 24575,'0'0'0,"0"0"0,0 0 0,0 0 0,-1-1 0,1 1 0,0 0 0,0 0 0,0 0 0,-1 0 0,1 0 0,0 0 0,0 0 0,0 0 0,-1 0 0,1 0 0,0 0 0,0 0 0,0 0 0,0 0 0,-1 0 0,1 1 0,0-1 0,0 0 0,0 0 0,-1 0 0,1 0 0,0 0 0,0 0 0,0 0 0,0 0 0,0 1 0,-1-1 0,1 0 0,0 0 0,0 0 0,0 0 0,0 1 0,0-1 0,0 0 0,0 0 0,0 0 0,0 0 0,0 1 0,0-1 0,-1 0 0,1 0 0,0 0 0,0 1 0,0-1 0,0 0 0,0 0 0,0 0 0,1 1 0,-1-1 0,0 0 0,0 0 0,0 0 0,0 0 0,0 1 0,0-1 0,12 8 0,12-5 0,1-1 0,0-1 0,0-1 0,47-6 0,-44 3 0,734-42-765,1167 111-1065,-1713-51 1793,643 28 237,-851-44 832,-9 0-347,-21-3-81,-36-3-507,-68-11-83,113 18-14,12 3 0,17 8 0,-1-1 0,-11-5 0,0-1 0,0 2 0,0-1 0,-1 0 0,0 1 0,0-1 0,0 1 0,0 0 0,-1 0 0,0 0 0,1 10 0,2 8 0,1 42 0,-5-43 0,23 422 0,0-12 0,-20-400 0,-1 5 0,1 0 0,2 1 0,2-2 0,22 64 0,-23-88 0,1 8 0,-8-21 0,-1 0 0,1 0 0,-1 0 0,1 0 0,0 0 0,-1 0 0,1 0 0,-1 0 0,1 0 0,0 0 0,-1 0 0,1 0 0,0 0 0,-1 0 0,1 0 0,-1-1 0,1 1 0,0 0 0,-1 0 0,1 0 0,0-1 0,-1 1 0,1 0 0,0 0 0,0-1 0,-1 1 0,1 0 0,0 0 0,-1-1 0,1 1 0,0 0 0,0-1 0,0 1 0,0 0 0,-1-1 0,1 1 0,0-1 0,0 1 0,0 0 0,0-1 0,0 1 0,0 0 0,0-1 0,0 1 0,0-1 0,0 1 0,0 0 0,0-1 0,0 1 0,0-1 0,0 1 0,1 0 0,-1-1 0,0 1 0,0 0 0,0-1 0,0 1 0,1 0 0,-1-1 0,4-1 0,0-1 0,0 1 0,0 0 0,0 1 0,0-1 0,1 1 0,-1 0 0,0 0 0,1 0 0,-1 0 0,6 1 0,-1-1 0,82-8 0,143 6 0,-133 4 0,1677 39-2540,-887-12 1646,-683-25 1051,-205-3-171,10 0 607,-11-1-572,-6-1-784,-10-2-3988</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9.269"/>
    </inkml:context>
    <inkml:brush xml:id="br0">
      <inkml:brushProperty name="width" value="0.05" units="cm"/>
      <inkml:brushProperty name="height" value="0.05" units="cm"/>
    </inkml:brush>
  </inkml:definitions>
  <inkml:trace contextRef="#ctx0" brushRef="#br0">44 2 24575,'-13'-1'0,"-15"0"0,26 2 0,15 3 0,28 5 0,215 55 0,-241-60 0,-1 2 0,0-1 0,0 2 0,25 16 0,-36-21 0,1 1 0,-1 0 0,0-1 0,0 1 0,-1 0 0,1 1 0,-1-1 0,1 0 0,-1 1 0,2 4 0,-3-6 0,0 1 0,0-1 0,-1 1 0,1-1 0,-1 1 0,0-1 0,0 0 0,0 1 0,0-1 0,0 1 0,0-1 0,-1 1 0,1-1 0,-1 1 0,1-1 0,-1 0 0,0 1 0,-2 2 0,-2 4 0,-1-1 0,0 1 0,0-2 0,0 1 0,-1-1 0,-1 0 0,1 0 0,-10 6 0,-74 45 0,60-40 0,-80 53-1365,83-52-5461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0.017"/>
    </inkml:context>
    <inkml:brush xml:id="br0">
      <inkml:brushProperty name="width" value="0.05" units="cm"/>
      <inkml:brushProperty name="height" value="0.05" units="cm"/>
    </inkml:brush>
  </inkml:definitions>
  <inkml:trace contextRef="#ctx0" brushRef="#br0">56 20 24575,'0'-1'0,"0"0"0,0 0 0,0 0 0,0 0 0,0 0 0,0 0 0,0 1 0,0-1 0,1 0 0,-1 0 0,0 0 0,1 0 0,-1 1 0,1-1 0,-1 0 0,1 0 0,-1 1 0,1-1 0,-1 0 0,1 1 0,0-1 0,0 0 0,0 1 0,-1 0 0,1-1 0,0 1 0,-1 0 0,1 0 0,-1 0 0,1 1 0,0-1 0,-1 0 0,1 0 0,-1 0 0,1 0 0,0 0 0,-1 1 0,1-1 0,-1 0 0,1 1 0,-1-1 0,1 0 0,-1 1 0,1-1 0,-1 0 0,0 1 0,1-1 0,-1 1 0,1-1 0,-1 1 0,0-1 0,1 1 0,-1-1 0,0 1 0,0-1 0,0 1 0,1 0 0,5 16 0,0 1 0,-1-1 0,0 1 0,-2 0 0,0 0 0,0 28 0,0-16 0,24 442 0,-19-280 0,-6-49 0,-7 0 0,-6 0 0,-50 240 0,44-298 0,-3 3 0,4 2 0,-5 107 0,21-192 0,0 0 0,0 1 0,0-1 0,0 0 0,1 0 0,0 1 0,2 5 0,-2-9 0,0-1 0,0 1 0,0-1 0,0 1 0,0-1 0,0 0 0,0 1 0,0-1 0,1 0 0,-1 0 0,0 0 0,1 0 0,-1 0 0,1 0 0,0 0 0,-1 0 0,1-1 0,-1 1 0,1-1 0,0 1 0,0-1 0,-1 1 0,1-1 0,0 0 0,2 0 0,20 0 0,-1-1 0,0-1 0,34-8 0,-1 1 0,257-12-212,4 21-218,-228 1 311,1257 31-4737,2 24 1021,-998-40 2781,179 8 801,562 23-111,-6-27-109,-1017-20 588,190-5 716,-206 1 266,-1-1 1,91-24 0,-89 12-1932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12/12/2023</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3070880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C82A70FB-A502-C175-3A58-5C749A0AAC28}"/>
              </a:ext>
            </a:extLst>
          </p:cNvPr>
          <p:cNvSpPr/>
          <p:nvPr userDrawn="1"/>
        </p:nvSpPr>
        <p:spPr>
          <a:xfrm>
            <a:off x="5158308" y="2060848"/>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F1793FB7-889D-5C44-385E-0E971FA3F427}"/>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800E103-01D5-25C9-BBF9-6ADA7D25E391}"/>
              </a:ext>
            </a:extLst>
          </p:cNvPr>
          <p:cNvSpPr/>
          <p:nvPr userDrawn="1"/>
        </p:nvSpPr>
        <p:spPr>
          <a:xfrm>
            <a:off x="1149575" y="5429017"/>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D58D817-D4E7-5B8E-7355-87AC7585C583}"/>
              </a:ext>
            </a:extLst>
          </p:cNvPr>
          <p:cNvSpPr/>
          <p:nvPr userDrawn="1"/>
        </p:nvSpPr>
        <p:spPr>
          <a:xfrm>
            <a:off x="4469825" y="2999246"/>
            <a:ext cx="3812716" cy="3812716"/>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A99B7D0-499A-F19B-6BA2-9E9DCD075269}"/>
              </a:ext>
            </a:extLst>
          </p:cNvPr>
          <p:cNvSpPr/>
          <p:nvPr userDrawn="1"/>
        </p:nvSpPr>
        <p:spPr>
          <a:xfrm>
            <a:off x="8054616" y="11856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ED1B19ED-204D-8330-E4A4-1A23808869CF}"/>
              </a:ext>
            </a:extLst>
          </p:cNvPr>
          <p:cNvGrpSpPr/>
          <p:nvPr userDrawn="1"/>
        </p:nvGrpSpPr>
        <p:grpSpPr>
          <a:xfrm>
            <a:off x="8562250" y="3277153"/>
            <a:ext cx="2904036" cy="2645386"/>
            <a:chOff x="9041297" y="4161587"/>
            <a:chExt cx="1785896" cy="1626834"/>
          </a:xfrm>
        </p:grpSpPr>
        <p:sp>
          <p:nvSpPr>
            <p:cNvPr id="18" name="Rectangle 21">
              <a:extLst>
                <a:ext uri="{FF2B5EF4-FFF2-40B4-BE49-F238E27FC236}">
                  <a16:creationId xmlns:a16="http://schemas.microsoft.com/office/drawing/2014/main" id="{F84A6709-CAFD-6139-D719-F1F7F836BE24}"/>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21">
              <a:extLst>
                <a:ext uri="{FF2B5EF4-FFF2-40B4-BE49-F238E27FC236}">
                  <a16:creationId xmlns:a16="http://schemas.microsoft.com/office/drawing/2014/main" id="{DFB6F436-3DA2-7709-9300-242959DDC9B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21">
              <a:extLst>
                <a:ext uri="{FF2B5EF4-FFF2-40B4-BE49-F238E27FC236}">
                  <a16:creationId xmlns:a16="http://schemas.microsoft.com/office/drawing/2014/main" id="{0B50568F-8EAD-1929-232B-7444C9752B0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82AC3FB0-91C2-F0CF-FF4C-DEF137AEFD8F}"/>
              </a:ext>
            </a:extLst>
          </p:cNvPr>
          <p:cNvGrpSpPr/>
          <p:nvPr userDrawn="1"/>
        </p:nvGrpSpPr>
        <p:grpSpPr>
          <a:xfrm>
            <a:off x="795960" y="1274516"/>
            <a:ext cx="895678" cy="816650"/>
            <a:chOff x="9042930" y="4161587"/>
            <a:chExt cx="1784263" cy="1626834"/>
          </a:xfrm>
        </p:grpSpPr>
        <p:sp>
          <p:nvSpPr>
            <p:cNvPr id="22" name="Rectangle 21">
              <a:extLst>
                <a:ext uri="{FF2B5EF4-FFF2-40B4-BE49-F238E27FC236}">
                  <a16:creationId xmlns:a16="http://schemas.microsoft.com/office/drawing/2014/main" id="{0547481E-4388-317F-6CBB-9A2EC5E2FE3E}"/>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1">
              <a:extLst>
                <a:ext uri="{FF2B5EF4-FFF2-40B4-BE49-F238E27FC236}">
                  <a16:creationId xmlns:a16="http://schemas.microsoft.com/office/drawing/2014/main" id="{0A24FA37-04D8-DAE8-C34B-83B0EDF1305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1">
              <a:extLst>
                <a:ext uri="{FF2B5EF4-FFF2-40B4-BE49-F238E27FC236}">
                  <a16:creationId xmlns:a16="http://schemas.microsoft.com/office/drawing/2014/main" id="{6386E782-C188-CC8C-656F-0A7AC7DC3CE9}"/>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Date Placeholder 3"/>
          <p:cNvSpPr>
            <a:spLocks noGrp="1"/>
          </p:cNvSpPr>
          <p:nvPr>
            <p:ph type="dt" sz="half" idx="10"/>
          </p:nvPr>
        </p:nvSpPr>
        <p:spPr/>
        <p:txBody>
          <a:bodyPr/>
          <a:lstStyle/>
          <a:p>
            <a:fld id="{9578D6DB-6798-42D2-B9AD-FC6F1C72FC30}"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9" name="Title 1">
            <a:extLst>
              <a:ext uri="{FF2B5EF4-FFF2-40B4-BE49-F238E27FC236}">
                <a16:creationId xmlns:a16="http://schemas.microsoft.com/office/drawing/2014/main" id="{A6E30940-40C8-F19D-E5A5-053D4DBC6367}"/>
              </a:ext>
            </a:extLst>
          </p:cNvPr>
          <p:cNvSpPr>
            <a:spLocks noGrp="1"/>
          </p:cNvSpPr>
          <p:nvPr>
            <p:ph type="ctrTitle"/>
          </p:nvPr>
        </p:nvSpPr>
        <p:spPr>
          <a:xfrm>
            <a:off x="1291534" y="2931886"/>
            <a:ext cx="8505609" cy="1014921"/>
          </a:xfrm>
        </p:spPr>
        <p:txBody>
          <a:bodyPr>
            <a:noAutofit/>
          </a:bodyPr>
          <a:lstStyle>
            <a:lvl1pPr algn="l">
              <a:defRPr lang="en-US" sz="8800" b="1" kern="1200" smtClean="0">
                <a:solidFill>
                  <a:schemeClr val="bg1"/>
                </a:solidFill>
                <a:latin typeface="Segoe UI Black" panose="020B0A02040204020203" pitchFamily="34" charset="0"/>
                <a:ea typeface="Segoe UI Black" panose="020B0A02040204020203" pitchFamily="34" charset="0"/>
                <a:cs typeface="+mj-cs"/>
              </a:defRPr>
            </a:lvl1pPr>
          </a:lstStyle>
          <a:p>
            <a:r>
              <a:rPr lang="en-US" dirty="0"/>
              <a:t>Click to edit</a:t>
            </a:r>
          </a:p>
        </p:txBody>
      </p:sp>
      <p:sp>
        <p:nvSpPr>
          <p:cNvPr id="10" name="Subtitle 2">
            <a:extLst>
              <a:ext uri="{FF2B5EF4-FFF2-40B4-BE49-F238E27FC236}">
                <a16:creationId xmlns:a16="http://schemas.microsoft.com/office/drawing/2014/main" id="{31D88C9D-2BB5-9CBA-28EA-D0127CDB2701}"/>
              </a:ext>
            </a:extLst>
          </p:cNvPr>
          <p:cNvSpPr>
            <a:spLocks noGrp="1"/>
          </p:cNvSpPr>
          <p:nvPr>
            <p:ph type="subTitle" idx="1"/>
          </p:nvPr>
        </p:nvSpPr>
        <p:spPr>
          <a:xfrm>
            <a:off x="1287208" y="4128074"/>
            <a:ext cx="8532178" cy="560040"/>
          </a:xfrm>
        </p:spPr>
        <p:txBody>
          <a:bodyPr>
            <a:normAutofit/>
          </a:bodyPr>
          <a:lstStyle>
            <a:lvl1pPr marL="0" indent="0" algn="l">
              <a:buNone/>
              <a:defRPr lang="en-US" sz="3200" kern="1200" smtClean="0">
                <a:solidFill>
                  <a:schemeClr val="bg1"/>
                </a:solidFill>
                <a:latin typeface="Segoe UI Light" panose="020B0502040204020203" pitchFamily="34" charset="0"/>
                <a:ea typeface="+mj-ea"/>
                <a:cs typeface="Segoe UI Light" panose="020B0502040204020203"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09696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8" name="Picture Placeholder 17">
            <a:extLst>
              <a:ext uri="{FF2B5EF4-FFF2-40B4-BE49-F238E27FC236}">
                <a16:creationId xmlns:a16="http://schemas.microsoft.com/office/drawing/2014/main" id="{869855B9-86D8-3CD2-2788-FB9E9519B3F1}"/>
              </a:ext>
            </a:extLst>
          </p:cNvPr>
          <p:cNvSpPr>
            <a:spLocks noGrp="1"/>
          </p:cNvSpPr>
          <p:nvPr>
            <p:ph type="pic" sz="quarter" idx="13"/>
          </p:nvPr>
        </p:nvSpPr>
        <p:spPr>
          <a:xfrm>
            <a:off x="2241896" y="-1"/>
            <a:ext cx="3434403" cy="4005064"/>
          </a:xfrm>
          <a:custGeom>
            <a:avLst/>
            <a:gdLst>
              <a:gd name="connsiteX0" fmla="*/ 0 w 3434403"/>
              <a:gd name="connsiteY0" fmla="*/ 0 h 4005064"/>
              <a:gd name="connsiteX1" fmla="*/ 3434403 w 3434403"/>
              <a:gd name="connsiteY1" fmla="*/ 0 h 4005064"/>
              <a:gd name="connsiteX2" fmla="*/ 3434403 w 3434403"/>
              <a:gd name="connsiteY2" fmla="*/ 1138641 h 4005064"/>
              <a:gd name="connsiteX3" fmla="*/ 3434403 w 3434403"/>
              <a:gd name="connsiteY3" fmla="*/ 2334983 h 4005064"/>
              <a:gd name="connsiteX4" fmla="*/ 3434403 w 3434403"/>
              <a:gd name="connsiteY4" fmla="*/ 3772149 h 4005064"/>
              <a:gd name="connsiteX5" fmla="*/ 3201488 w 3434403"/>
              <a:gd name="connsiteY5" fmla="*/ 4005064 h 4005064"/>
              <a:gd name="connsiteX6" fmla="*/ 232915 w 3434403"/>
              <a:gd name="connsiteY6" fmla="*/ 4005064 h 4005064"/>
              <a:gd name="connsiteX7" fmla="*/ 0 w 3434403"/>
              <a:gd name="connsiteY7" fmla="*/ 3772149 h 4005064"/>
              <a:gd name="connsiteX8" fmla="*/ 0 w 3434403"/>
              <a:gd name="connsiteY8" fmla="*/ 2334983 h 4005064"/>
              <a:gd name="connsiteX9" fmla="*/ 0 w 3434403"/>
              <a:gd name="connsiteY9" fmla="*/ 1138641 h 400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4403" h="4005064">
                <a:moveTo>
                  <a:pt x="0" y="0"/>
                </a:moveTo>
                <a:lnTo>
                  <a:pt x="3434403" y="0"/>
                </a:lnTo>
                <a:lnTo>
                  <a:pt x="3434403" y="1138641"/>
                </a:lnTo>
                <a:lnTo>
                  <a:pt x="3434403" y="2334983"/>
                </a:lnTo>
                <a:lnTo>
                  <a:pt x="3434403" y="3772149"/>
                </a:lnTo>
                <a:cubicBezTo>
                  <a:pt x="3434403" y="3900786"/>
                  <a:pt x="3330124" y="4005064"/>
                  <a:pt x="3201488" y="4005064"/>
                </a:cubicBezTo>
                <a:lnTo>
                  <a:pt x="232915" y="4005064"/>
                </a:lnTo>
                <a:cubicBezTo>
                  <a:pt x="104280" y="4005064"/>
                  <a:pt x="0" y="3900786"/>
                  <a:pt x="0" y="3772149"/>
                </a:cubicBezTo>
                <a:lnTo>
                  <a:pt x="0" y="2334983"/>
                </a:lnTo>
                <a:lnTo>
                  <a:pt x="0" y="1138641"/>
                </a:lnTo>
                <a:close/>
              </a:path>
            </a:pathLst>
          </a:custGeom>
        </p:spPr>
        <p:txBody>
          <a:bodyPr wrap="square" anchor="ctr">
            <a:noAutofit/>
          </a:bodyPr>
          <a:lstStyle>
            <a:lvl1pPr marL="0" indent="0" algn="ctr">
              <a:buFontTx/>
              <a:buNone/>
              <a:defRPr/>
            </a:lvl1pPr>
          </a:lstStyle>
          <a:p>
            <a:endParaRPr lang="en-IN"/>
          </a:p>
        </p:txBody>
      </p:sp>
      <p:sp>
        <p:nvSpPr>
          <p:cNvPr id="6" name="Oval 5">
            <a:extLst>
              <a:ext uri="{FF2B5EF4-FFF2-40B4-BE49-F238E27FC236}">
                <a16:creationId xmlns:a16="http://schemas.microsoft.com/office/drawing/2014/main" id="{7DC6EC3A-9794-437E-CE0B-C6F4CE9A8FBD}"/>
              </a:ext>
            </a:extLst>
          </p:cNvPr>
          <p:cNvSpPr/>
          <p:nvPr userDrawn="1"/>
        </p:nvSpPr>
        <p:spPr>
          <a:xfrm>
            <a:off x="-44388" y="33265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1F2F046D-A832-D052-DB26-35EBC2CAFB22}"/>
              </a:ext>
            </a:extLst>
          </p:cNvPr>
          <p:cNvSpPr/>
          <p:nvPr userDrawn="1"/>
        </p:nvSpPr>
        <p:spPr>
          <a:xfrm>
            <a:off x="9511683" y="539044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1BB83D4-B5DE-FE8B-8332-E14D8D0F5F65}"/>
              </a:ext>
            </a:extLst>
          </p:cNvPr>
          <p:cNvSpPr/>
          <p:nvPr userDrawn="1"/>
        </p:nvSpPr>
        <p:spPr>
          <a:xfrm>
            <a:off x="7134296" y="2120009"/>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EB06218F-24A3-F966-6CE6-D95D69B12BE0}"/>
              </a:ext>
            </a:extLst>
          </p:cNvPr>
          <p:cNvGrpSpPr/>
          <p:nvPr userDrawn="1"/>
        </p:nvGrpSpPr>
        <p:grpSpPr>
          <a:xfrm>
            <a:off x="10990956" y="2996952"/>
            <a:ext cx="823092" cy="749782"/>
            <a:chOff x="9041297" y="4161587"/>
            <a:chExt cx="1785896" cy="1626834"/>
          </a:xfrm>
        </p:grpSpPr>
        <p:sp>
          <p:nvSpPr>
            <p:cNvPr id="10" name="Rectangle 21">
              <a:extLst>
                <a:ext uri="{FF2B5EF4-FFF2-40B4-BE49-F238E27FC236}">
                  <a16:creationId xmlns:a16="http://schemas.microsoft.com/office/drawing/2014/main" id="{53366426-E6D3-BA3E-3E09-F9FD35F6DE53}"/>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70488E24-7D00-B814-ACB2-1979BB118AFA}"/>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21">
              <a:extLst>
                <a:ext uri="{FF2B5EF4-FFF2-40B4-BE49-F238E27FC236}">
                  <a16:creationId xmlns:a16="http://schemas.microsoft.com/office/drawing/2014/main" id="{DD877D63-31C4-047A-A759-00CE5DEEF3B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07917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Head">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238E71D8-6E90-B4D1-B8F2-26215AAF399C}"/>
              </a:ext>
            </a:extLst>
          </p:cNvPr>
          <p:cNvSpPr/>
          <p:nvPr userDrawn="1"/>
        </p:nvSpPr>
        <p:spPr>
          <a:xfrm>
            <a:off x="239376" y="665231"/>
            <a:ext cx="6229278" cy="622927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28708AC7-297A-9E77-8005-91C599E7214E}"/>
              </a:ext>
            </a:extLst>
          </p:cNvPr>
          <p:cNvSpPr/>
          <p:nvPr userDrawn="1"/>
        </p:nvSpPr>
        <p:spPr>
          <a:xfrm>
            <a:off x="6022404" y="141277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7B01C47-E36B-E881-A7A3-ABE0393CD994}"/>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4CB94DD5-BAC4-B88A-4E78-FE736D03A79C}"/>
              </a:ext>
            </a:extLst>
          </p:cNvPr>
          <p:cNvSpPr/>
          <p:nvPr userDrawn="1"/>
        </p:nvSpPr>
        <p:spPr>
          <a:xfrm>
            <a:off x="4006180" y="5589240"/>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3356413-0D2A-BA4F-1027-98F66E8C2DE8}"/>
              </a:ext>
            </a:extLst>
          </p:cNvPr>
          <p:cNvSpPr/>
          <p:nvPr userDrawn="1"/>
        </p:nvSpPr>
        <p:spPr>
          <a:xfrm>
            <a:off x="8798306" y="3990134"/>
            <a:ext cx="2548982" cy="2366217"/>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13485CF-5EA9-0A67-14A2-BA97149BD682}"/>
              </a:ext>
            </a:extLst>
          </p:cNvPr>
          <p:cNvSpPr/>
          <p:nvPr userDrawn="1"/>
        </p:nvSpPr>
        <p:spPr>
          <a:xfrm>
            <a:off x="8139758" y="3640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6F6D5B97-C0D9-CCCA-D3AE-DA38BC0BF6B9}"/>
              </a:ext>
            </a:extLst>
          </p:cNvPr>
          <p:cNvGrpSpPr/>
          <p:nvPr userDrawn="1"/>
        </p:nvGrpSpPr>
        <p:grpSpPr>
          <a:xfrm>
            <a:off x="621804" y="908720"/>
            <a:ext cx="895678" cy="816650"/>
            <a:chOff x="9042930" y="4161587"/>
            <a:chExt cx="1784263" cy="1626834"/>
          </a:xfrm>
        </p:grpSpPr>
        <p:sp>
          <p:nvSpPr>
            <p:cNvPr id="12" name="Rectangle 21">
              <a:extLst>
                <a:ext uri="{FF2B5EF4-FFF2-40B4-BE49-F238E27FC236}">
                  <a16:creationId xmlns:a16="http://schemas.microsoft.com/office/drawing/2014/main" id="{517AAD47-8D95-4439-4056-E3DCE2E5C592}"/>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6FAF8603-FE8E-E71A-E350-E8E1FD8080B7}"/>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FACF6288-69D9-9074-0697-01298AA8C68F}"/>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Text Placeholder 17">
            <a:extLst>
              <a:ext uri="{FF2B5EF4-FFF2-40B4-BE49-F238E27FC236}">
                <a16:creationId xmlns:a16="http://schemas.microsoft.com/office/drawing/2014/main" id="{4606E431-0A4E-C17E-0A3F-9F4C9AB3B083}"/>
              </a:ext>
            </a:extLst>
          </p:cNvPr>
          <p:cNvSpPr>
            <a:spLocks noGrp="1"/>
          </p:cNvSpPr>
          <p:nvPr>
            <p:ph type="body" sz="quarter" idx="13" hasCustomPrompt="1"/>
          </p:nvPr>
        </p:nvSpPr>
        <p:spPr>
          <a:xfrm>
            <a:off x="2581041" y="1628800"/>
            <a:ext cx="7026744" cy="2089770"/>
          </a:xfrm>
        </p:spPr>
        <p:txBody>
          <a:bodyPr anchor="b">
            <a:noAutofit/>
          </a:bodyPr>
          <a:lstStyle>
            <a:lvl1pPr marL="0" indent="0" algn="ctr">
              <a:lnSpc>
                <a:spcPct val="90000"/>
              </a:lnSpc>
              <a:buFontTx/>
              <a:buNone/>
              <a:defRPr sz="8800" b="1">
                <a:solidFill>
                  <a:schemeClr val="bg1"/>
                </a:solidFill>
                <a:latin typeface="+mn-lt"/>
              </a:defRPr>
            </a:lvl1pPr>
          </a:lstStyle>
          <a:p>
            <a:pPr lvl="0"/>
            <a:r>
              <a:rPr lang="en-US" dirty="0"/>
              <a:t>Click to Edit</a:t>
            </a:r>
            <a:endParaRPr lang="en-IN" dirty="0"/>
          </a:p>
        </p:txBody>
      </p:sp>
      <p:sp>
        <p:nvSpPr>
          <p:cNvPr id="20" name="Text Placeholder 19">
            <a:extLst>
              <a:ext uri="{FF2B5EF4-FFF2-40B4-BE49-F238E27FC236}">
                <a16:creationId xmlns:a16="http://schemas.microsoft.com/office/drawing/2014/main" id="{75328C02-4AFE-C273-4AEE-7298B1C09A36}"/>
              </a:ext>
            </a:extLst>
          </p:cNvPr>
          <p:cNvSpPr>
            <a:spLocks noGrp="1"/>
          </p:cNvSpPr>
          <p:nvPr>
            <p:ph type="body" sz="quarter" idx="14"/>
          </p:nvPr>
        </p:nvSpPr>
        <p:spPr>
          <a:xfrm>
            <a:off x="2569028" y="3964337"/>
            <a:ext cx="7053944" cy="576263"/>
          </a:xfrm>
        </p:spPr>
        <p:txBody>
          <a:bodyPr anchor="t">
            <a:noAutofit/>
          </a:bodyPr>
          <a:lstStyle>
            <a:lvl1pPr marL="0" indent="0" algn="ctr">
              <a:buFontTx/>
              <a:buNone/>
              <a:defRPr sz="3200">
                <a:solidFill>
                  <a:schemeClr val="bg1"/>
                </a:solidFill>
                <a:latin typeface="Segoe UI Light" panose="020B0502040204020203" pitchFamily="34" charset="0"/>
                <a:cs typeface="Segoe UI Light" panose="020B0502040204020203"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 Master text styles</a:t>
            </a:r>
          </a:p>
        </p:txBody>
      </p:sp>
    </p:spTree>
    <p:extLst>
      <p:ext uri="{BB962C8B-B14F-4D97-AF65-F5344CB8AC3E}">
        <p14:creationId xmlns:p14="http://schemas.microsoft.com/office/powerpoint/2010/main" val="4101263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88150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Summar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D09DDD2-718A-5530-607C-7F43CE9AE340}"/>
              </a:ext>
            </a:extLst>
          </p:cNvPr>
          <p:cNvSpPr/>
          <p:nvPr userDrawn="1"/>
        </p:nvSpPr>
        <p:spPr>
          <a:xfrm>
            <a:off x="10621528" y="298725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036B047-E84B-5B71-DB1F-95D63E61FF25}"/>
              </a:ext>
            </a:extLst>
          </p:cNvPr>
          <p:cNvSpPr/>
          <p:nvPr userDrawn="1"/>
        </p:nvSpPr>
        <p:spPr>
          <a:xfrm>
            <a:off x="8497836" y="-105700"/>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0A965E5-7A2F-B7A2-7B5B-6F8915ED7B8E}"/>
              </a:ext>
            </a:extLst>
          </p:cNvPr>
          <p:cNvSpPr/>
          <p:nvPr userDrawn="1"/>
        </p:nvSpPr>
        <p:spPr>
          <a:xfrm>
            <a:off x="2031470" y="136524"/>
            <a:ext cx="7776864" cy="7776864"/>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9E0260F7-B0E8-3F34-5940-6442E150725D}"/>
              </a:ext>
            </a:extLst>
          </p:cNvPr>
          <p:cNvSpPr/>
          <p:nvPr userDrawn="1"/>
        </p:nvSpPr>
        <p:spPr>
          <a:xfrm>
            <a:off x="76785" y="1685443"/>
            <a:ext cx="1740326" cy="1740326"/>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90F3AFB3-FA29-B133-E63E-535143F6A22B}"/>
              </a:ext>
            </a:extLst>
          </p:cNvPr>
          <p:cNvGrpSpPr/>
          <p:nvPr userDrawn="1"/>
        </p:nvGrpSpPr>
        <p:grpSpPr>
          <a:xfrm>
            <a:off x="11049818" y="5781368"/>
            <a:ext cx="823092" cy="749782"/>
            <a:chOff x="9041297" y="4161587"/>
            <a:chExt cx="1785896" cy="1626834"/>
          </a:xfrm>
        </p:grpSpPr>
        <p:sp>
          <p:nvSpPr>
            <p:cNvPr id="12" name="Rectangle 21">
              <a:extLst>
                <a:ext uri="{FF2B5EF4-FFF2-40B4-BE49-F238E27FC236}">
                  <a16:creationId xmlns:a16="http://schemas.microsoft.com/office/drawing/2014/main" id="{69818478-FF6A-E6D0-785D-B5EC6A6E1D2B}"/>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E8AEDA6C-DE9E-951E-5262-0C48847C7013}"/>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D53A878E-54CF-45F1-F46E-C1A94BC93B5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6" name="Picture Placeholder 15">
            <a:extLst>
              <a:ext uri="{FF2B5EF4-FFF2-40B4-BE49-F238E27FC236}">
                <a16:creationId xmlns:a16="http://schemas.microsoft.com/office/drawing/2014/main" id="{0A1996CA-44CE-7875-D5D6-7B937C9BD589}"/>
              </a:ext>
            </a:extLst>
          </p:cNvPr>
          <p:cNvSpPr>
            <a:spLocks noGrp="1"/>
          </p:cNvSpPr>
          <p:nvPr>
            <p:ph type="pic" sz="quarter" idx="13"/>
          </p:nvPr>
        </p:nvSpPr>
        <p:spPr>
          <a:xfrm>
            <a:off x="1373886" y="1836798"/>
            <a:ext cx="2885556" cy="1897076"/>
          </a:xfrm>
          <a:custGeom>
            <a:avLst/>
            <a:gdLst>
              <a:gd name="connsiteX0" fmla="*/ 142565 w 2885556"/>
              <a:gd name="connsiteY0" fmla="*/ 0 h 1897076"/>
              <a:gd name="connsiteX1" fmla="*/ 2742991 w 2885556"/>
              <a:gd name="connsiteY1" fmla="*/ 0 h 1897076"/>
              <a:gd name="connsiteX2" fmla="*/ 2885556 w 2885556"/>
              <a:gd name="connsiteY2" fmla="*/ 142565 h 1897076"/>
              <a:gd name="connsiteX3" fmla="*/ 2885556 w 2885556"/>
              <a:gd name="connsiteY3" fmla="*/ 1754511 h 1897076"/>
              <a:gd name="connsiteX4" fmla="*/ 2742991 w 2885556"/>
              <a:gd name="connsiteY4" fmla="*/ 1897076 h 1897076"/>
              <a:gd name="connsiteX5" fmla="*/ 142565 w 2885556"/>
              <a:gd name="connsiteY5" fmla="*/ 1897076 h 1897076"/>
              <a:gd name="connsiteX6" fmla="*/ 0 w 2885556"/>
              <a:gd name="connsiteY6" fmla="*/ 1754511 h 1897076"/>
              <a:gd name="connsiteX7" fmla="*/ 0 w 2885556"/>
              <a:gd name="connsiteY7" fmla="*/ 142565 h 1897076"/>
              <a:gd name="connsiteX8" fmla="*/ 142565 w 2885556"/>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5556" h="1897076">
                <a:moveTo>
                  <a:pt x="142565" y="0"/>
                </a:moveTo>
                <a:lnTo>
                  <a:pt x="2742991" y="0"/>
                </a:lnTo>
                <a:cubicBezTo>
                  <a:pt x="2821728" y="0"/>
                  <a:pt x="2885556" y="63828"/>
                  <a:pt x="2885556" y="142565"/>
                </a:cubicBezTo>
                <a:lnTo>
                  <a:pt x="2885556" y="1754511"/>
                </a:lnTo>
                <a:cubicBezTo>
                  <a:pt x="2885556" y="1833248"/>
                  <a:pt x="2821728" y="1897076"/>
                  <a:pt x="2742991" y="1897076"/>
                </a:cubicBezTo>
                <a:lnTo>
                  <a:pt x="142565" y="1897076"/>
                </a:lnTo>
                <a:cubicBezTo>
                  <a:pt x="63828" y="1897076"/>
                  <a:pt x="0" y="1833248"/>
                  <a:pt x="0" y="1754511"/>
                </a:cubicBezTo>
                <a:lnTo>
                  <a:pt x="0" y="142565"/>
                </a:lnTo>
                <a:cubicBezTo>
                  <a:pt x="0" y="63828"/>
                  <a:pt x="63828" y="0"/>
                  <a:pt x="142565"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
        <p:nvSpPr>
          <p:cNvPr id="15" name="Picture Placeholder 14">
            <a:extLst>
              <a:ext uri="{FF2B5EF4-FFF2-40B4-BE49-F238E27FC236}">
                <a16:creationId xmlns:a16="http://schemas.microsoft.com/office/drawing/2014/main" id="{53548FC7-A8CF-E360-BCDE-E5A21A7E3868}"/>
              </a:ext>
            </a:extLst>
          </p:cNvPr>
          <p:cNvSpPr>
            <a:spLocks noGrp="1"/>
          </p:cNvSpPr>
          <p:nvPr>
            <p:ph type="pic" sz="quarter" idx="14"/>
          </p:nvPr>
        </p:nvSpPr>
        <p:spPr>
          <a:xfrm>
            <a:off x="8787222" y="1650675"/>
            <a:ext cx="2790439" cy="1897076"/>
          </a:xfrm>
          <a:custGeom>
            <a:avLst/>
            <a:gdLst>
              <a:gd name="connsiteX0" fmla="*/ 137866 w 2790439"/>
              <a:gd name="connsiteY0" fmla="*/ 0 h 1897076"/>
              <a:gd name="connsiteX1" fmla="*/ 2652574 w 2790439"/>
              <a:gd name="connsiteY1" fmla="*/ 0 h 1897076"/>
              <a:gd name="connsiteX2" fmla="*/ 2790439 w 2790439"/>
              <a:gd name="connsiteY2" fmla="*/ 142565 h 1897076"/>
              <a:gd name="connsiteX3" fmla="*/ 2790439 w 2790439"/>
              <a:gd name="connsiteY3" fmla="*/ 1754511 h 1897076"/>
              <a:gd name="connsiteX4" fmla="*/ 2652574 w 2790439"/>
              <a:gd name="connsiteY4" fmla="*/ 1897076 h 1897076"/>
              <a:gd name="connsiteX5" fmla="*/ 137866 w 2790439"/>
              <a:gd name="connsiteY5" fmla="*/ 1897076 h 1897076"/>
              <a:gd name="connsiteX6" fmla="*/ 0 w 2790439"/>
              <a:gd name="connsiteY6" fmla="*/ 1754511 h 1897076"/>
              <a:gd name="connsiteX7" fmla="*/ 0 w 2790439"/>
              <a:gd name="connsiteY7" fmla="*/ 142565 h 1897076"/>
              <a:gd name="connsiteX8" fmla="*/ 137866 w 2790439"/>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0439" h="1897076">
                <a:moveTo>
                  <a:pt x="137866" y="0"/>
                </a:moveTo>
                <a:lnTo>
                  <a:pt x="2652574" y="0"/>
                </a:lnTo>
                <a:cubicBezTo>
                  <a:pt x="2728715" y="0"/>
                  <a:pt x="2790439" y="63828"/>
                  <a:pt x="2790439" y="142565"/>
                </a:cubicBezTo>
                <a:lnTo>
                  <a:pt x="2790439" y="1754511"/>
                </a:lnTo>
                <a:cubicBezTo>
                  <a:pt x="2790439" y="1833248"/>
                  <a:pt x="2728715" y="1897076"/>
                  <a:pt x="2652574" y="1897076"/>
                </a:cubicBezTo>
                <a:lnTo>
                  <a:pt x="137866" y="1897076"/>
                </a:lnTo>
                <a:cubicBezTo>
                  <a:pt x="61724" y="1897076"/>
                  <a:pt x="0" y="1833248"/>
                  <a:pt x="0" y="1754511"/>
                </a:cubicBezTo>
                <a:lnTo>
                  <a:pt x="0" y="142565"/>
                </a:lnTo>
                <a:cubicBezTo>
                  <a:pt x="0" y="63828"/>
                  <a:pt x="61724" y="0"/>
                  <a:pt x="137866"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Tree>
    <p:extLst>
      <p:ext uri="{BB962C8B-B14F-4D97-AF65-F5344CB8AC3E}">
        <p14:creationId xmlns:p14="http://schemas.microsoft.com/office/powerpoint/2010/main" val="403808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vorite Project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9" name="Picture Placeholder 28">
            <a:extLst>
              <a:ext uri="{FF2B5EF4-FFF2-40B4-BE49-F238E27FC236}">
                <a16:creationId xmlns:a16="http://schemas.microsoft.com/office/drawing/2014/main" id="{F43EC278-7DE0-9968-1D25-0F48E7D6F7DE}"/>
              </a:ext>
            </a:extLst>
          </p:cNvPr>
          <p:cNvSpPr>
            <a:spLocks noGrp="1"/>
          </p:cNvSpPr>
          <p:nvPr>
            <p:ph type="pic" sz="quarter" idx="13"/>
          </p:nvPr>
        </p:nvSpPr>
        <p:spPr>
          <a:xfrm>
            <a:off x="-1" y="2"/>
            <a:ext cx="8542684" cy="4725143"/>
          </a:xfrm>
          <a:custGeom>
            <a:avLst/>
            <a:gdLst>
              <a:gd name="connsiteX0" fmla="*/ 0 w 8542684"/>
              <a:gd name="connsiteY0" fmla="*/ 0 h 4725143"/>
              <a:gd name="connsiteX1" fmla="*/ 8542684 w 8542684"/>
              <a:gd name="connsiteY1" fmla="*/ 1 h 4725143"/>
              <a:gd name="connsiteX2" fmla="*/ 8542684 w 8542684"/>
              <a:gd name="connsiteY2" fmla="*/ 4423143 h 4725143"/>
              <a:gd name="connsiteX3" fmla="*/ 8240684 w 8542684"/>
              <a:gd name="connsiteY3" fmla="*/ 4725143 h 4725143"/>
              <a:gd name="connsiteX4" fmla="*/ 0 w 8542684"/>
              <a:gd name="connsiteY4" fmla="*/ 4725143 h 472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2684" h="4725143">
                <a:moveTo>
                  <a:pt x="0" y="0"/>
                </a:moveTo>
                <a:lnTo>
                  <a:pt x="8542684" y="1"/>
                </a:lnTo>
                <a:lnTo>
                  <a:pt x="8542684" y="4423143"/>
                </a:lnTo>
                <a:cubicBezTo>
                  <a:pt x="8542684" y="4589933"/>
                  <a:pt x="8407474" y="4725143"/>
                  <a:pt x="8240684" y="4725143"/>
                </a:cubicBezTo>
                <a:lnTo>
                  <a:pt x="0" y="4725143"/>
                </a:lnTo>
                <a:close/>
              </a:path>
            </a:pathLst>
          </a:custGeom>
        </p:spPr>
        <p:txBody>
          <a:bodyPr wrap="square" anchor="ctr">
            <a:noAutofit/>
          </a:bodyPr>
          <a:lstStyle>
            <a:lvl1pPr marL="0" indent="0" algn="ctr">
              <a:buFontTx/>
              <a:buNone/>
              <a:defRPr>
                <a:solidFill>
                  <a:schemeClr val="bg1"/>
                </a:solidFill>
              </a:defRPr>
            </a:lvl1pPr>
          </a:lstStyle>
          <a:p>
            <a:endParaRPr lang="en-IN"/>
          </a:p>
        </p:txBody>
      </p:sp>
      <p:sp>
        <p:nvSpPr>
          <p:cNvPr id="6" name="Oval 5">
            <a:extLst>
              <a:ext uri="{FF2B5EF4-FFF2-40B4-BE49-F238E27FC236}">
                <a16:creationId xmlns:a16="http://schemas.microsoft.com/office/drawing/2014/main" id="{D618B3FF-9945-EF91-A307-FD07DE70865F}"/>
              </a:ext>
            </a:extLst>
          </p:cNvPr>
          <p:cNvSpPr/>
          <p:nvPr userDrawn="1"/>
        </p:nvSpPr>
        <p:spPr>
          <a:xfrm>
            <a:off x="10486900" y="1139783"/>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EB8F261-FD08-6232-FEDB-A027594063C5}"/>
              </a:ext>
            </a:extLst>
          </p:cNvPr>
          <p:cNvSpPr/>
          <p:nvPr userDrawn="1"/>
        </p:nvSpPr>
        <p:spPr>
          <a:xfrm>
            <a:off x="574587" y="1866191"/>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471BAE5-D251-B5C1-4C81-463BCB90E28E}"/>
              </a:ext>
            </a:extLst>
          </p:cNvPr>
          <p:cNvGrpSpPr/>
          <p:nvPr userDrawn="1"/>
        </p:nvGrpSpPr>
        <p:grpSpPr>
          <a:xfrm>
            <a:off x="10342884" y="764704"/>
            <a:ext cx="823092" cy="749782"/>
            <a:chOff x="9041297" y="4161587"/>
            <a:chExt cx="1785896" cy="1626834"/>
          </a:xfrm>
        </p:grpSpPr>
        <p:sp>
          <p:nvSpPr>
            <p:cNvPr id="9" name="Rectangle 21">
              <a:extLst>
                <a:ext uri="{FF2B5EF4-FFF2-40B4-BE49-F238E27FC236}">
                  <a16:creationId xmlns:a16="http://schemas.microsoft.com/office/drawing/2014/main" id="{AC3C0AB2-7E29-2057-6B74-9A4B41BEA34F}"/>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8D01188-FBE1-6484-45FA-CCC4E44D3BFC}"/>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BA52E598-0B8A-D81D-2F91-C5BF6071EEB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267408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ole and Challeng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AE8F6DB-E423-5824-8E40-EBCF6D6AE412}"/>
              </a:ext>
            </a:extLst>
          </p:cNvPr>
          <p:cNvSpPr/>
          <p:nvPr userDrawn="1"/>
        </p:nvSpPr>
        <p:spPr>
          <a:xfrm>
            <a:off x="2031470" y="113098"/>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85C18EC8-1590-0384-8945-EB47D564544F}"/>
              </a:ext>
            </a:extLst>
          </p:cNvPr>
          <p:cNvSpPr/>
          <p:nvPr userDrawn="1"/>
        </p:nvSpPr>
        <p:spPr>
          <a:xfrm>
            <a:off x="7401622" y="2887561"/>
            <a:ext cx="4177762" cy="379870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2024771-C1A2-9CF4-0785-09B1F3F14389}"/>
              </a:ext>
            </a:extLst>
          </p:cNvPr>
          <p:cNvSpPr/>
          <p:nvPr userDrawn="1"/>
        </p:nvSpPr>
        <p:spPr>
          <a:xfrm>
            <a:off x="-53266" y="285762"/>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98223268-5E26-7982-B6D6-DBF7EA32844F}"/>
              </a:ext>
            </a:extLst>
          </p:cNvPr>
          <p:cNvGrpSpPr/>
          <p:nvPr userDrawn="1"/>
        </p:nvGrpSpPr>
        <p:grpSpPr>
          <a:xfrm>
            <a:off x="693812" y="1862539"/>
            <a:ext cx="1481998" cy="1350002"/>
            <a:chOff x="9041297" y="4161587"/>
            <a:chExt cx="1785896" cy="1626834"/>
          </a:xfrm>
        </p:grpSpPr>
        <p:sp>
          <p:nvSpPr>
            <p:cNvPr id="13" name="Rectangle 21">
              <a:extLst>
                <a:ext uri="{FF2B5EF4-FFF2-40B4-BE49-F238E27FC236}">
                  <a16:creationId xmlns:a16="http://schemas.microsoft.com/office/drawing/2014/main" id="{473361EB-7240-D0CD-247A-A422C499CEA5}"/>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E510226E-C78B-03B1-8209-1F613E30771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21">
              <a:extLst>
                <a:ext uri="{FF2B5EF4-FFF2-40B4-BE49-F238E27FC236}">
                  <a16:creationId xmlns:a16="http://schemas.microsoft.com/office/drawing/2014/main" id="{25DAFF7E-620C-848C-1034-08AE33FEA71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2" name="Picture Placeholder 11">
            <a:extLst>
              <a:ext uri="{FF2B5EF4-FFF2-40B4-BE49-F238E27FC236}">
                <a16:creationId xmlns:a16="http://schemas.microsoft.com/office/drawing/2014/main" id="{EBDB4848-1727-2E56-1478-3928AC348CDD}"/>
              </a:ext>
            </a:extLst>
          </p:cNvPr>
          <p:cNvSpPr>
            <a:spLocks noGrp="1"/>
          </p:cNvSpPr>
          <p:nvPr>
            <p:ph type="pic" sz="quarter" idx="13"/>
          </p:nvPr>
        </p:nvSpPr>
        <p:spPr>
          <a:xfrm>
            <a:off x="-1" y="3789596"/>
            <a:ext cx="5196544" cy="2530289"/>
          </a:xfrm>
          <a:custGeom>
            <a:avLst/>
            <a:gdLst>
              <a:gd name="connsiteX0" fmla="*/ 0 w 5196544"/>
              <a:gd name="connsiteY0" fmla="*/ 0 h 2530289"/>
              <a:gd name="connsiteX1" fmla="*/ 4935874 w 5196544"/>
              <a:gd name="connsiteY1" fmla="*/ 0 h 2530289"/>
              <a:gd name="connsiteX2" fmla="*/ 5196544 w 5196544"/>
              <a:gd name="connsiteY2" fmla="*/ 260670 h 2530289"/>
              <a:gd name="connsiteX3" fmla="*/ 5196544 w 5196544"/>
              <a:gd name="connsiteY3" fmla="*/ 2269619 h 2530289"/>
              <a:gd name="connsiteX4" fmla="*/ 4935874 w 5196544"/>
              <a:gd name="connsiteY4" fmla="*/ 2530289 h 2530289"/>
              <a:gd name="connsiteX5" fmla="*/ 0 w 5196544"/>
              <a:gd name="connsiteY5" fmla="*/ 2530289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6544" h="2530289">
                <a:moveTo>
                  <a:pt x="0" y="0"/>
                </a:moveTo>
                <a:lnTo>
                  <a:pt x="4935874" y="0"/>
                </a:lnTo>
                <a:cubicBezTo>
                  <a:pt x="5079838" y="0"/>
                  <a:pt x="5196544" y="116706"/>
                  <a:pt x="5196544" y="260670"/>
                </a:cubicBezTo>
                <a:lnTo>
                  <a:pt x="5196544" y="2269619"/>
                </a:lnTo>
                <a:cubicBezTo>
                  <a:pt x="5196544" y="2413583"/>
                  <a:pt x="5079838" y="2530289"/>
                  <a:pt x="4935874" y="2530289"/>
                </a:cubicBezTo>
                <a:lnTo>
                  <a:pt x="0" y="2530289"/>
                </a:lnTo>
                <a:close/>
              </a:path>
            </a:pathLst>
          </a:custGeom>
        </p:spPr>
        <p:txBody>
          <a:bodyPr wrap="square" anchor="ctr">
            <a:noAutofit/>
          </a:bodyPr>
          <a:lstStyle>
            <a:lvl1pPr marL="0" indent="0" algn="ctr">
              <a:buFontTx/>
              <a:buNone/>
              <a:defRPr/>
            </a:lvl1pPr>
          </a:lstStyle>
          <a:p>
            <a:endParaRPr lang="en-IN"/>
          </a:p>
        </p:txBody>
      </p:sp>
      <p:sp>
        <p:nvSpPr>
          <p:cNvPr id="11" name="Picture Placeholder 10">
            <a:extLst>
              <a:ext uri="{FF2B5EF4-FFF2-40B4-BE49-F238E27FC236}">
                <a16:creationId xmlns:a16="http://schemas.microsoft.com/office/drawing/2014/main" id="{6DA29905-76E8-0CD0-2A05-BDE51CC0B3B9}"/>
              </a:ext>
            </a:extLst>
          </p:cNvPr>
          <p:cNvSpPr>
            <a:spLocks noGrp="1"/>
          </p:cNvSpPr>
          <p:nvPr>
            <p:ph type="pic" sz="quarter" idx="14"/>
          </p:nvPr>
        </p:nvSpPr>
        <p:spPr>
          <a:xfrm>
            <a:off x="6957033" y="499099"/>
            <a:ext cx="5196545" cy="2530289"/>
          </a:xfrm>
          <a:custGeom>
            <a:avLst/>
            <a:gdLst>
              <a:gd name="connsiteX0" fmla="*/ 260670 w 5196545"/>
              <a:gd name="connsiteY0" fmla="*/ 0 h 2530289"/>
              <a:gd name="connsiteX1" fmla="*/ 5196545 w 5196545"/>
              <a:gd name="connsiteY1" fmla="*/ 0 h 2530289"/>
              <a:gd name="connsiteX2" fmla="*/ 5196545 w 5196545"/>
              <a:gd name="connsiteY2" fmla="*/ 2530289 h 2530289"/>
              <a:gd name="connsiteX3" fmla="*/ 260670 w 5196545"/>
              <a:gd name="connsiteY3" fmla="*/ 2530289 h 2530289"/>
              <a:gd name="connsiteX4" fmla="*/ 0 w 5196545"/>
              <a:gd name="connsiteY4" fmla="*/ 2269619 h 2530289"/>
              <a:gd name="connsiteX5" fmla="*/ 0 w 5196545"/>
              <a:gd name="connsiteY5" fmla="*/ 260670 h 2530289"/>
              <a:gd name="connsiteX6" fmla="*/ 260670 w 5196545"/>
              <a:gd name="connsiteY6" fmla="*/ 0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6545" h="2530289">
                <a:moveTo>
                  <a:pt x="260670" y="0"/>
                </a:moveTo>
                <a:lnTo>
                  <a:pt x="5196545" y="0"/>
                </a:lnTo>
                <a:lnTo>
                  <a:pt x="5196545" y="2530289"/>
                </a:lnTo>
                <a:lnTo>
                  <a:pt x="260670" y="2530289"/>
                </a:lnTo>
                <a:cubicBezTo>
                  <a:pt x="116706" y="2530289"/>
                  <a:pt x="0" y="2413583"/>
                  <a:pt x="0" y="2269619"/>
                </a:cubicBezTo>
                <a:lnTo>
                  <a:pt x="0" y="260670"/>
                </a:lnTo>
                <a:cubicBezTo>
                  <a:pt x="0" y="116706"/>
                  <a:pt x="116706" y="0"/>
                  <a:pt x="260670" y="0"/>
                </a:cubicBezTo>
                <a:close/>
              </a:path>
            </a:pathLst>
          </a:custGeom>
        </p:spPr>
        <p:txBody>
          <a:bodyPr wrap="square" anchor="ctr">
            <a:noAutofit/>
          </a:bodyPr>
          <a:lstStyle>
            <a:lvl1pPr marL="0" indent="0" algn="ctr">
              <a:buFontTx/>
              <a:buNone/>
              <a:defRPr/>
            </a:lvl1pPr>
          </a:lstStyle>
          <a:p>
            <a:endParaRPr lang="en-IN"/>
          </a:p>
        </p:txBody>
      </p:sp>
    </p:spTree>
    <p:extLst>
      <p:ext uri="{BB962C8B-B14F-4D97-AF65-F5344CB8AC3E}">
        <p14:creationId xmlns:p14="http://schemas.microsoft.com/office/powerpoint/2010/main" val="189652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orking Process">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955E105A-4E83-AB08-FA97-E54AA1CF7F51}"/>
              </a:ext>
            </a:extLst>
          </p:cNvPr>
          <p:cNvSpPr/>
          <p:nvPr userDrawn="1"/>
        </p:nvSpPr>
        <p:spPr>
          <a:xfrm>
            <a:off x="-112074" y="1134713"/>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BCF35899-4D99-905B-B4F2-D6844C798891}"/>
              </a:ext>
            </a:extLst>
          </p:cNvPr>
          <p:cNvSpPr/>
          <p:nvPr userDrawn="1"/>
        </p:nvSpPr>
        <p:spPr>
          <a:xfrm>
            <a:off x="3470646" y="5352607"/>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0091D49-8FF6-44A4-6E50-649B5357E707}"/>
              </a:ext>
            </a:extLst>
          </p:cNvPr>
          <p:cNvSpPr/>
          <p:nvPr userDrawn="1"/>
        </p:nvSpPr>
        <p:spPr>
          <a:xfrm>
            <a:off x="8974732" y="260648"/>
            <a:ext cx="2889589" cy="288958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D32FAAD-EFB9-FB5E-5132-BF75FB23C5B9}"/>
              </a:ext>
            </a:extLst>
          </p:cNvPr>
          <p:cNvGrpSpPr/>
          <p:nvPr userDrawn="1"/>
        </p:nvGrpSpPr>
        <p:grpSpPr>
          <a:xfrm>
            <a:off x="1629916" y="4911213"/>
            <a:ext cx="1093122" cy="995761"/>
            <a:chOff x="9041297" y="4161587"/>
            <a:chExt cx="1785896" cy="1626834"/>
          </a:xfrm>
        </p:grpSpPr>
        <p:sp>
          <p:nvSpPr>
            <p:cNvPr id="9" name="Rectangle 21">
              <a:extLst>
                <a:ext uri="{FF2B5EF4-FFF2-40B4-BE49-F238E27FC236}">
                  <a16:creationId xmlns:a16="http://schemas.microsoft.com/office/drawing/2014/main" id="{F544F713-0626-9341-521D-ACF078E4B698}"/>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BCBDAB6-362B-1DF0-0FAE-7A02FFACA3EB}"/>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29573330-DEB9-4550-B8A5-65A78D948FD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79810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 Solution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A2ABD35E-9682-0689-E349-CFB24514E365}"/>
              </a:ext>
            </a:extLst>
          </p:cNvPr>
          <p:cNvSpPr>
            <a:spLocks noGrp="1"/>
          </p:cNvSpPr>
          <p:nvPr>
            <p:ph type="pic" sz="quarter" idx="13"/>
          </p:nvPr>
        </p:nvSpPr>
        <p:spPr>
          <a:xfrm>
            <a:off x="4366219" y="-1"/>
            <a:ext cx="3456384" cy="6858000"/>
          </a:xfrm>
          <a:custGeom>
            <a:avLst/>
            <a:gdLst>
              <a:gd name="connsiteX0" fmla="*/ 0 w 3456384"/>
              <a:gd name="connsiteY0" fmla="*/ 0 h 6858000"/>
              <a:gd name="connsiteX1" fmla="*/ 3456384 w 3456384"/>
              <a:gd name="connsiteY1" fmla="*/ 0 h 6858000"/>
              <a:gd name="connsiteX2" fmla="*/ 3456384 w 3456384"/>
              <a:gd name="connsiteY2" fmla="*/ 6858000 h 6858000"/>
              <a:gd name="connsiteX3" fmla="*/ 0 w 34563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56384" h="6858000">
                <a:moveTo>
                  <a:pt x="0" y="0"/>
                </a:moveTo>
                <a:lnTo>
                  <a:pt x="3456384" y="0"/>
                </a:lnTo>
                <a:lnTo>
                  <a:pt x="3456384" y="6858000"/>
                </a:lnTo>
                <a:lnTo>
                  <a:pt x="0" y="6858000"/>
                </a:ln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
        <p:nvSpPr>
          <p:cNvPr id="9" name="Oval 8">
            <a:extLst>
              <a:ext uri="{FF2B5EF4-FFF2-40B4-BE49-F238E27FC236}">
                <a16:creationId xmlns:a16="http://schemas.microsoft.com/office/drawing/2014/main" id="{3CF36DBE-8C3C-5FFA-1B6D-BBA3EB42C9E6}"/>
              </a:ext>
            </a:extLst>
          </p:cNvPr>
          <p:cNvSpPr/>
          <p:nvPr userDrawn="1"/>
        </p:nvSpPr>
        <p:spPr>
          <a:xfrm>
            <a:off x="693812" y="3717032"/>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2AE2CFA-3D44-4D90-B177-7FA345E40C5A}"/>
              </a:ext>
            </a:extLst>
          </p:cNvPr>
          <p:cNvSpPr/>
          <p:nvPr userDrawn="1"/>
        </p:nvSpPr>
        <p:spPr>
          <a:xfrm>
            <a:off x="7246540" y="285293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CF41C3-C6F1-F882-333B-EED080768DDF}"/>
              </a:ext>
            </a:extLst>
          </p:cNvPr>
          <p:cNvSpPr/>
          <p:nvPr userDrawn="1"/>
        </p:nvSpPr>
        <p:spPr>
          <a:xfrm>
            <a:off x="8752862" y="1340768"/>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094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Key Learning">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A43344E9-47A5-634C-C400-FEC731CC652B}"/>
              </a:ext>
            </a:extLst>
          </p:cNvPr>
          <p:cNvSpPr/>
          <p:nvPr userDrawn="1"/>
        </p:nvSpPr>
        <p:spPr>
          <a:xfrm>
            <a:off x="7246540" y="548680"/>
            <a:ext cx="4204899" cy="365251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952AD982-DDE0-ED88-AAB9-023B25D3DC0D}"/>
              </a:ext>
            </a:extLst>
          </p:cNvPr>
          <p:cNvSpPr/>
          <p:nvPr userDrawn="1"/>
        </p:nvSpPr>
        <p:spPr>
          <a:xfrm>
            <a:off x="1629916" y="1988840"/>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037CC38-3B86-88D7-8B60-F6CF73143D95}"/>
              </a:ext>
            </a:extLst>
          </p:cNvPr>
          <p:cNvSpPr/>
          <p:nvPr userDrawn="1"/>
        </p:nvSpPr>
        <p:spPr>
          <a:xfrm>
            <a:off x="3574132" y="980728"/>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9897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ject Result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0B86E4F-34C1-148E-1A40-D3A2E2345FDF}"/>
              </a:ext>
            </a:extLst>
          </p:cNvPr>
          <p:cNvSpPr>
            <a:spLocks noGrp="1"/>
          </p:cNvSpPr>
          <p:nvPr>
            <p:ph type="pic" sz="quarter" idx="13"/>
          </p:nvPr>
        </p:nvSpPr>
        <p:spPr>
          <a:xfrm>
            <a:off x="0" y="0"/>
            <a:ext cx="12188825" cy="6858000"/>
          </a:xfrm>
        </p:spPr>
        <p:txBody>
          <a:bodyPr anchor="ct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66060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wards and Accolades">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D312E39-80A4-68EB-240C-63C62C5FE84A}"/>
              </a:ext>
            </a:extLst>
          </p:cNvPr>
          <p:cNvSpPr>
            <a:spLocks/>
          </p:cNvSpPr>
          <p:nvPr userDrawn="1"/>
        </p:nvSpPr>
        <p:spPr>
          <a:xfrm>
            <a:off x="43246" y="-150261"/>
            <a:ext cx="4772070" cy="439248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B521BB35-372F-F744-A74B-74F6679F59AC}"/>
              </a:ext>
            </a:extLst>
          </p:cNvPr>
          <p:cNvSpPr/>
          <p:nvPr userDrawn="1"/>
        </p:nvSpPr>
        <p:spPr>
          <a:xfrm>
            <a:off x="3286100" y="1890341"/>
            <a:ext cx="4602728" cy="4602728"/>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B57F13D-894A-2BE4-E93A-C29B0CF0AB21}"/>
              </a:ext>
            </a:extLst>
          </p:cNvPr>
          <p:cNvSpPr/>
          <p:nvPr userDrawn="1"/>
        </p:nvSpPr>
        <p:spPr>
          <a:xfrm>
            <a:off x="9712169" y="1036456"/>
            <a:ext cx="2433407" cy="2433407"/>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3FD384F9-5B31-DDF1-61F3-0A39AAF59DE0}"/>
              </a:ext>
            </a:extLst>
          </p:cNvPr>
          <p:cNvSpPr/>
          <p:nvPr userDrawn="1"/>
        </p:nvSpPr>
        <p:spPr>
          <a:xfrm>
            <a:off x="7674850" y="764704"/>
            <a:ext cx="2866480" cy="2866480"/>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22AEF3D8-F660-DF17-44F7-6173C8E7C23B}"/>
              </a:ext>
            </a:extLst>
          </p:cNvPr>
          <p:cNvSpPr>
            <a:spLocks noGrp="1"/>
          </p:cNvSpPr>
          <p:nvPr>
            <p:ph type="pic" sz="quarter" idx="13"/>
          </p:nvPr>
        </p:nvSpPr>
        <p:spPr>
          <a:xfrm>
            <a:off x="4815316" y="1128482"/>
            <a:ext cx="2558190" cy="4667348"/>
          </a:xfrm>
          <a:custGeom>
            <a:avLst/>
            <a:gdLst>
              <a:gd name="connsiteX0" fmla="*/ 154591 w 2558190"/>
              <a:gd name="connsiteY0" fmla="*/ 0 h 4667348"/>
              <a:gd name="connsiteX1" fmla="*/ 2403599 w 2558190"/>
              <a:gd name="connsiteY1" fmla="*/ 0 h 4667348"/>
              <a:gd name="connsiteX2" fmla="*/ 2558190 w 2558190"/>
              <a:gd name="connsiteY2" fmla="*/ 154591 h 4667348"/>
              <a:gd name="connsiteX3" fmla="*/ 2558190 w 2558190"/>
              <a:gd name="connsiteY3" fmla="*/ 4512757 h 4667348"/>
              <a:gd name="connsiteX4" fmla="*/ 2403599 w 2558190"/>
              <a:gd name="connsiteY4" fmla="*/ 4667348 h 4667348"/>
              <a:gd name="connsiteX5" fmla="*/ 154591 w 2558190"/>
              <a:gd name="connsiteY5" fmla="*/ 4667348 h 4667348"/>
              <a:gd name="connsiteX6" fmla="*/ 0 w 2558190"/>
              <a:gd name="connsiteY6" fmla="*/ 4512757 h 4667348"/>
              <a:gd name="connsiteX7" fmla="*/ 0 w 2558190"/>
              <a:gd name="connsiteY7" fmla="*/ 154591 h 4667348"/>
              <a:gd name="connsiteX8" fmla="*/ 154591 w 2558190"/>
              <a:gd name="connsiteY8" fmla="*/ 0 h 46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190" h="4667348">
                <a:moveTo>
                  <a:pt x="154591" y="0"/>
                </a:moveTo>
                <a:lnTo>
                  <a:pt x="2403599" y="0"/>
                </a:lnTo>
                <a:cubicBezTo>
                  <a:pt x="2488977" y="0"/>
                  <a:pt x="2558190" y="69213"/>
                  <a:pt x="2558190" y="154591"/>
                </a:cubicBezTo>
                <a:lnTo>
                  <a:pt x="2558190" y="4512757"/>
                </a:lnTo>
                <a:cubicBezTo>
                  <a:pt x="2558190" y="4598135"/>
                  <a:pt x="2488977" y="4667348"/>
                  <a:pt x="2403599" y="4667348"/>
                </a:cubicBezTo>
                <a:lnTo>
                  <a:pt x="154591" y="4667348"/>
                </a:lnTo>
                <a:cubicBezTo>
                  <a:pt x="69213" y="4667348"/>
                  <a:pt x="0" y="4598135"/>
                  <a:pt x="0" y="4512757"/>
                </a:cubicBezTo>
                <a:lnTo>
                  <a:pt x="0" y="154591"/>
                </a:lnTo>
                <a:cubicBezTo>
                  <a:pt x="0" y="69213"/>
                  <a:pt x="69213" y="0"/>
                  <a:pt x="154591" y="0"/>
                </a:cubicBez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Tree>
    <p:extLst>
      <p:ext uri="{BB962C8B-B14F-4D97-AF65-F5344CB8AC3E}">
        <p14:creationId xmlns:p14="http://schemas.microsoft.com/office/powerpoint/2010/main" val="883792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53580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2" name="Picture Placeholder 21">
            <a:extLst>
              <a:ext uri="{FF2B5EF4-FFF2-40B4-BE49-F238E27FC236}">
                <a16:creationId xmlns:a16="http://schemas.microsoft.com/office/drawing/2014/main" id="{2B5650C2-E08C-4598-8EC7-89A8D48FE6AC}"/>
              </a:ext>
            </a:extLst>
          </p:cNvPr>
          <p:cNvSpPr>
            <a:spLocks noGrp="1"/>
          </p:cNvSpPr>
          <p:nvPr>
            <p:ph type="pic" sz="quarter" idx="13"/>
          </p:nvPr>
        </p:nvSpPr>
        <p:spPr>
          <a:xfrm>
            <a:off x="162867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1" name="Picture Placeholder 20">
            <a:extLst>
              <a:ext uri="{FF2B5EF4-FFF2-40B4-BE49-F238E27FC236}">
                <a16:creationId xmlns:a16="http://schemas.microsoft.com/office/drawing/2014/main" id="{0A257FD5-133A-4019-839B-9B8D9C920F6E}"/>
              </a:ext>
            </a:extLst>
          </p:cNvPr>
          <p:cNvSpPr>
            <a:spLocks noGrp="1"/>
          </p:cNvSpPr>
          <p:nvPr>
            <p:ph type="pic" sz="quarter" idx="14"/>
          </p:nvPr>
        </p:nvSpPr>
        <p:spPr>
          <a:xfrm>
            <a:off x="4029768"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0" name="Picture Placeholder 19">
            <a:extLst>
              <a:ext uri="{FF2B5EF4-FFF2-40B4-BE49-F238E27FC236}">
                <a16:creationId xmlns:a16="http://schemas.microsoft.com/office/drawing/2014/main" id="{E1F55C54-E9B3-40ED-8D05-3526488BFA39}"/>
              </a:ext>
            </a:extLst>
          </p:cNvPr>
          <p:cNvSpPr>
            <a:spLocks noGrp="1"/>
          </p:cNvSpPr>
          <p:nvPr>
            <p:ph type="pic" sz="quarter" idx="15"/>
          </p:nvPr>
        </p:nvSpPr>
        <p:spPr>
          <a:xfrm>
            <a:off x="6430861"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19" name="Picture Placeholder 18">
            <a:extLst>
              <a:ext uri="{FF2B5EF4-FFF2-40B4-BE49-F238E27FC236}">
                <a16:creationId xmlns:a16="http://schemas.microsoft.com/office/drawing/2014/main" id="{CDCA4FEE-6297-46D0-BF4D-ECE364C17E89}"/>
              </a:ext>
            </a:extLst>
          </p:cNvPr>
          <p:cNvSpPr>
            <a:spLocks noGrp="1"/>
          </p:cNvSpPr>
          <p:nvPr>
            <p:ph type="pic" sz="quarter" idx="16"/>
          </p:nvPr>
        </p:nvSpPr>
        <p:spPr>
          <a:xfrm>
            <a:off x="883195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Tree>
    <p:extLst>
      <p:ext uri="{BB962C8B-B14F-4D97-AF65-F5344CB8AC3E}">
        <p14:creationId xmlns:p14="http://schemas.microsoft.com/office/powerpoint/2010/main" val="794828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9646-C95C-4912-8FE7-AD51417CD8AC}"/>
              </a:ext>
            </a:extLst>
          </p:cNvPr>
          <p:cNvSpPr>
            <a:spLocks noGrp="1"/>
          </p:cNvSpPr>
          <p:nvPr>
            <p:ph type="ctrTitle"/>
          </p:nvPr>
        </p:nvSpPr>
        <p:spPr>
          <a:xfrm>
            <a:off x="1523603" y="1122363"/>
            <a:ext cx="9141619"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6D4B7A2D-77B9-418F-8D23-FF03B828B915}"/>
              </a:ext>
            </a:extLst>
          </p:cNvPr>
          <p:cNvSpPr>
            <a:spLocks noGrp="1"/>
          </p:cNvSpPr>
          <p:nvPr>
            <p:ph type="subTitle" idx="1"/>
          </p:nvPr>
        </p:nvSpPr>
        <p:spPr>
          <a:xfrm>
            <a:off x="1523603" y="3602037"/>
            <a:ext cx="9141619" cy="1655763"/>
          </a:xfrm>
        </p:spPr>
        <p:txBody>
          <a:bodyPr/>
          <a:lstStyle>
            <a:lvl1pPr marL="0" indent="0" algn="ctr">
              <a:buNone/>
              <a:defRPr sz="2399"/>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DD8B1C-50F8-4651-B30F-2E38793FE432}"/>
              </a:ext>
            </a:extLst>
          </p:cNvPr>
          <p:cNvSpPr>
            <a:spLocks noGrp="1"/>
          </p:cNvSpPr>
          <p:nvPr>
            <p:ph type="dt" sz="half" idx="10"/>
          </p:nvPr>
        </p:nvSpPr>
        <p:spPr/>
        <p:txBody>
          <a:bodyPr/>
          <a:lstStyle/>
          <a:p>
            <a:fld id="{497CC2A5-34CE-42E5-A099-A0D316B7FBCA}" type="datetimeFigureOut">
              <a:rPr lang="en-US" smtClean="0"/>
              <a:t>12/12/2023</a:t>
            </a:fld>
            <a:endParaRPr lang="en-US"/>
          </a:p>
        </p:txBody>
      </p:sp>
      <p:sp>
        <p:nvSpPr>
          <p:cNvPr id="5" name="Footer Placeholder 4">
            <a:extLst>
              <a:ext uri="{FF2B5EF4-FFF2-40B4-BE49-F238E27FC236}">
                <a16:creationId xmlns:a16="http://schemas.microsoft.com/office/drawing/2014/main" id="{EEE5FC17-A21A-4477-A23F-E93862090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0115D-92EA-45CA-B64F-E32020BCF767}"/>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6980370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9444-C7E5-4C7F-85D1-191269132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FA633C-B1D9-4CDA-97FE-87B9F668AF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6525D-1BD9-4103-ADEE-E3F51D0360D4}"/>
              </a:ext>
            </a:extLst>
          </p:cNvPr>
          <p:cNvSpPr>
            <a:spLocks noGrp="1"/>
          </p:cNvSpPr>
          <p:nvPr>
            <p:ph type="dt" sz="half" idx="10"/>
          </p:nvPr>
        </p:nvSpPr>
        <p:spPr/>
        <p:txBody>
          <a:bodyPr/>
          <a:lstStyle/>
          <a:p>
            <a:fld id="{497CC2A5-34CE-42E5-A099-A0D316B7FBCA}" type="datetimeFigureOut">
              <a:rPr lang="en-US" smtClean="0"/>
              <a:t>12/12/2023</a:t>
            </a:fld>
            <a:endParaRPr lang="en-US"/>
          </a:p>
        </p:txBody>
      </p:sp>
      <p:sp>
        <p:nvSpPr>
          <p:cNvPr id="5" name="Footer Placeholder 4">
            <a:extLst>
              <a:ext uri="{FF2B5EF4-FFF2-40B4-BE49-F238E27FC236}">
                <a16:creationId xmlns:a16="http://schemas.microsoft.com/office/drawing/2014/main" id="{2D9A2D16-E8D0-47DB-8084-BF11A982E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83B8C-BFA9-4640-A00E-3716F9BF1C20}"/>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913083261"/>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70" y="-174172"/>
            <a:ext cx="8410275" cy="720634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0"/>
            </a:lvl1pPr>
          </a:lstStyle>
          <a:p>
            <a:endParaRPr lang="en-US"/>
          </a:p>
        </p:txBody>
      </p:sp>
    </p:spTree>
    <p:extLst>
      <p:ext uri="{BB962C8B-B14F-4D97-AF65-F5344CB8AC3E}">
        <p14:creationId xmlns:p14="http://schemas.microsoft.com/office/powerpoint/2010/main" val="2500557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12/12/2023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 id="2147483672"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12/12/2023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1244598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297.xml"/><Relationship Id="rId2" Type="http://schemas.openxmlformats.org/officeDocument/2006/relationships/image" Target="../media/image292.png"/><Relationship Id="rId1" Type="http://schemas.openxmlformats.org/officeDocument/2006/relationships/slideLayout" Target="../slideLayouts/slideLayout4.xml"/><Relationship Id="rId5" Type="http://schemas.openxmlformats.org/officeDocument/2006/relationships/customXml" Target="../ink/ink298.xml"/><Relationship Id="rId4" Type="http://schemas.openxmlformats.org/officeDocument/2006/relationships/image" Target="../media/image1110.png"/></Relationships>
</file>

<file path=ppt/slides/_rels/slide11.xml.rels><?xml version="1.0" encoding="UTF-8" standalone="yes"?>
<Relationships xmlns="http://schemas.openxmlformats.org/package/2006/relationships"><Relationship Id="rId3" Type="http://schemas.openxmlformats.org/officeDocument/2006/relationships/customXml" Target="../ink/ink299.xml"/><Relationship Id="rId2" Type="http://schemas.openxmlformats.org/officeDocument/2006/relationships/image" Target="../media/image292.png"/><Relationship Id="rId1" Type="http://schemas.openxmlformats.org/officeDocument/2006/relationships/slideLayout" Target="../slideLayouts/slideLayout4.xml"/><Relationship Id="rId5" Type="http://schemas.openxmlformats.org/officeDocument/2006/relationships/customXml" Target="../ink/ink300.xml"/><Relationship Id="rId4" Type="http://schemas.openxmlformats.org/officeDocument/2006/relationships/image" Target="../media/image1110.png"/></Relationships>
</file>

<file path=ppt/slides/_rels/slide12.xml.rels><?xml version="1.0" encoding="UTF-8" standalone="yes"?>
<Relationships xmlns="http://schemas.openxmlformats.org/package/2006/relationships"><Relationship Id="rId3" Type="http://schemas.openxmlformats.org/officeDocument/2006/relationships/customXml" Target="../ink/ink301.xml"/><Relationship Id="rId2" Type="http://schemas.openxmlformats.org/officeDocument/2006/relationships/image" Target="../media/image292.png"/><Relationship Id="rId1" Type="http://schemas.openxmlformats.org/officeDocument/2006/relationships/slideLayout" Target="../slideLayouts/slideLayout4.xml"/><Relationship Id="rId5" Type="http://schemas.openxmlformats.org/officeDocument/2006/relationships/customXml" Target="../ink/ink302.xml"/><Relationship Id="rId4" Type="http://schemas.openxmlformats.org/officeDocument/2006/relationships/image" Target="../media/image1110.png"/></Relationships>
</file>

<file path=ppt/slides/_rels/slide13.xml.rels><?xml version="1.0" encoding="UTF-8" standalone="yes"?>
<Relationships xmlns="http://schemas.openxmlformats.org/package/2006/relationships"><Relationship Id="rId3" Type="http://schemas.openxmlformats.org/officeDocument/2006/relationships/customXml" Target="../ink/ink303.xml"/><Relationship Id="rId2" Type="http://schemas.openxmlformats.org/officeDocument/2006/relationships/image" Target="../media/image292.png"/><Relationship Id="rId1" Type="http://schemas.openxmlformats.org/officeDocument/2006/relationships/slideLayout" Target="../slideLayouts/slideLayout4.xml"/><Relationship Id="rId5" Type="http://schemas.openxmlformats.org/officeDocument/2006/relationships/customXml" Target="../ink/ink304.xml"/><Relationship Id="rId4" Type="http://schemas.openxmlformats.org/officeDocument/2006/relationships/image" Target="../media/image1111.png"/></Relationships>
</file>

<file path=ppt/slides/_rels/slide14.xml.rels><?xml version="1.0" encoding="UTF-8" standalone="yes"?>
<Relationships xmlns="http://schemas.openxmlformats.org/package/2006/relationships"><Relationship Id="rId3" Type="http://schemas.openxmlformats.org/officeDocument/2006/relationships/customXml" Target="../ink/ink305.xml"/><Relationship Id="rId2" Type="http://schemas.openxmlformats.org/officeDocument/2006/relationships/image" Target="../media/image292.png"/><Relationship Id="rId1" Type="http://schemas.openxmlformats.org/officeDocument/2006/relationships/slideLayout" Target="../slideLayouts/slideLayout18.xml"/><Relationship Id="rId5" Type="http://schemas.openxmlformats.org/officeDocument/2006/relationships/customXml" Target="../ink/ink306.xml"/><Relationship Id="rId4" Type="http://schemas.openxmlformats.org/officeDocument/2006/relationships/image" Target="../media/image1100.png"/></Relationships>
</file>

<file path=ppt/slides/_rels/slide15.xml.rels><?xml version="1.0" encoding="UTF-8" standalone="yes"?>
<Relationships xmlns="http://schemas.openxmlformats.org/package/2006/relationships"><Relationship Id="rId3" Type="http://schemas.openxmlformats.org/officeDocument/2006/relationships/hyperlink" Target="https://122.162.240.164:44330/sap/bc/ui2/flp#Shell-home" TargetMode="External"/><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295.png"/></Relationships>
</file>

<file path=ppt/slides/_rels/slide16.xml.rels><?xml version="1.0" encoding="UTF-8" standalone="yes"?>
<Relationships xmlns="http://schemas.openxmlformats.org/package/2006/relationships"><Relationship Id="rId3" Type="http://schemas.openxmlformats.org/officeDocument/2006/relationships/customXml" Target="../ink/ink307.xml"/><Relationship Id="rId2" Type="http://schemas.openxmlformats.org/officeDocument/2006/relationships/image" Target="../media/image292.png"/><Relationship Id="rId1" Type="http://schemas.openxmlformats.org/officeDocument/2006/relationships/slideLayout" Target="../slideLayouts/slideLayout18.xml"/><Relationship Id="rId5" Type="http://schemas.openxmlformats.org/officeDocument/2006/relationships/customXml" Target="../ink/ink308.xml"/><Relationship Id="rId4" Type="http://schemas.openxmlformats.org/officeDocument/2006/relationships/image" Target="../media/image1100.png"/></Relationships>
</file>

<file path=ppt/slides/_rels/slide17.xml.rels><?xml version="1.0" encoding="UTF-8" standalone="yes"?>
<Relationships xmlns="http://schemas.openxmlformats.org/package/2006/relationships"><Relationship Id="rId3" Type="http://schemas.openxmlformats.org/officeDocument/2006/relationships/customXml" Target="../ink/ink309.xml"/><Relationship Id="rId2" Type="http://schemas.openxmlformats.org/officeDocument/2006/relationships/image" Target="../media/image292.png"/><Relationship Id="rId1" Type="http://schemas.openxmlformats.org/officeDocument/2006/relationships/slideLayout" Target="../slideLayouts/slideLayout18.xml"/><Relationship Id="rId5" Type="http://schemas.openxmlformats.org/officeDocument/2006/relationships/customXml" Target="../ink/ink310.xml"/><Relationship Id="rId4" Type="http://schemas.openxmlformats.org/officeDocument/2006/relationships/image" Target="../media/image1100.png"/></Relationships>
</file>

<file path=ppt/slides/_rels/slide18.xml.rels><?xml version="1.0" encoding="UTF-8" standalone="yes"?>
<Relationships xmlns="http://schemas.openxmlformats.org/package/2006/relationships"><Relationship Id="rId3" Type="http://schemas.openxmlformats.org/officeDocument/2006/relationships/customXml" Target="../ink/ink311.xml"/><Relationship Id="rId2" Type="http://schemas.openxmlformats.org/officeDocument/2006/relationships/image" Target="../media/image292.png"/><Relationship Id="rId1" Type="http://schemas.openxmlformats.org/officeDocument/2006/relationships/slideLayout" Target="../slideLayouts/slideLayout4.xml"/><Relationship Id="rId5" Type="http://schemas.openxmlformats.org/officeDocument/2006/relationships/customXml" Target="../ink/ink312.xml"/><Relationship Id="rId4" Type="http://schemas.openxmlformats.org/officeDocument/2006/relationships/image" Target="../media/image1111.png"/></Relationships>
</file>

<file path=ppt/slides/_rels/slide19.xml.rels><?xml version="1.0" encoding="UTF-8" standalone="yes"?>
<Relationships xmlns="http://schemas.openxmlformats.org/package/2006/relationships"><Relationship Id="rId3" Type="http://schemas.openxmlformats.org/officeDocument/2006/relationships/customXml" Target="../ink/ink313.xml"/><Relationship Id="rId7" Type="http://schemas.openxmlformats.org/officeDocument/2006/relationships/image" Target="../media/image297.gif"/><Relationship Id="rId2" Type="http://schemas.openxmlformats.org/officeDocument/2006/relationships/image" Target="../media/image292.png"/><Relationship Id="rId1" Type="http://schemas.openxmlformats.org/officeDocument/2006/relationships/slideLayout" Target="../slideLayouts/slideLayout4.xml"/><Relationship Id="rId6" Type="http://schemas.openxmlformats.org/officeDocument/2006/relationships/image" Target="../media/image296.gif"/><Relationship Id="rId5" Type="http://schemas.openxmlformats.org/officeDocument/2006/relationships/customXml" Target="../ink/ink314.xml"/><Relationship Id="rId4" Type="http://schemas.openxmlformats.org/officeDocument/2006/relationships/image" Target="../media/image111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customXml" Target="../ink/ink315.xml"/><Relationship Id="rId2" Type="http://schemas.openxmlformats.org/officeDocument/2006/relationships/image" Target="../media/image292.png"/><Relationship Id="rId1" Type="http://schemas.openxmlformats.org/officeDocument/2006/relationships/slideLayout" Target="../slideLayouts/slideLayout4.xml"/><Relationship Id="rId6" Type="http://schemas.openxmlformats.org/officeDocument/2006/relationships/image" Target="../media/image298.jpeg"/><Relationship Id="rId5" Type="http://schemas.openxmlformats.org/officeDocument/2006/relationships/customXml" Target="../ink/ink316.xml"/><Relationship Id="rId4" Type="http://schemas.openxmlformats.org/officeDocument/2006/relationships/image" Target="../media/image1111.png"/></Relationships>
</file>

<file path=ppt/slides/_rels/slide21.xml.rels><?xml version="1.0" encoding="UTF-8" standalone="yes"?>
<Relationships xmlns="http://schemas.openxmlformats.org/package/2006/relationships"><Relationship Id="rId3" Type="http://schemas.openxmlformats.org/officeDocument/2006/relationships/customXml" Target="../ink/ink317.xml"/><Relationship Id="rId7" Type="http://schemas.openxmlformats.org/officeDocument/2006/relationships/image" Target="../media/image1839.png"/><Relationship Id="rId2" Type="http://schemas.openxmlformats.org/officeDocument/2006/relationships/image" Target="../media/image292.png"/><Relationship Id="rId1" Type="http://schemas.openxmlformats.org/officeDocument/2006/relationships/slideLayout" Target="../slideLayouts/slideLayout4.xml"/><Relationship Id="rId6" Type="http://schemas.openxmlformats.org/officeDocument/2006/relationships/customXml" Target="../ink/ink319.xml"/><Relationship Id="rId5" Type="http://schemas.openxmlformats.org/officeDocument/2006/relationships/customXml" Target="../ink/ink318.xml"/><Relationship Id="rId4" Type="http://schemas.openxmlformats.org/officeDocument/2006/relationships/image" Target="../media/image1111.png"/></Relationships>
</file>

<file path=ppt/slides/_rels/slide22.xml.rels><?xml version="1.0" encoding="UTF-8" standalone="yes"?>
<Relationships xmlns="http://schemas.openxmlformats.org/package/2006/relationships"><Relationship Id="rId8" Type="http://schemas.openxmlformats.org/officeDocument/2006/relationships/hyperlink" Target="https://youtu.be/hbtnWi032Z8" TargetMode="External"/><Relationship Id="rId3" Type="http://schemas.openxmlformats.org/officeDocument/2006/relationships/hyperlink" Target="https://youtu.be/r2LsDROiJ90" TargetMode="External"/><Relationship Id="rId7" Type="http://schemas.openxmlformats.org/officeDocument/2006/relationships/hyperlink" Target="https://youtu.be/1JkX-XuSeVE" TargetMode="External"/><Relationship Id="rId12" Type="http://schemas.openxmlformats.org/officeDocument/2006/relationships/customXml" Target="../ink/ink321.xml"/><Relationship Id="rId2" Type="http://schemas.openxmlformats.org/officeDocument/2006/relationships/hyperlink" Target="https://www.youtube.com/watch?v=fpXoTqHLeSo" TargetMode="External"/><Relationship Id="rId1" Type="http://schemas.openxmlformats.org/officeDocument/2006/relationships/slideLayout" Target="../slideLayouts/slideLayout4.xml"/><Relationship Id="rId6" Type="http://schemas.openxmlformats.org/officeDocument/2006/relationships/hyperlink" Target="https://youtu.be/KLgTI1J5d3E" TargetMode="External"/><Relationship Id="rId11" Type="http://schemas.openxmlformats.org/officeDocument/2006/relationships/image" Target="../media/image1111.png"/><Relationship Id="rId5" Type="http://schemas.openxmlformats.org/officeDocument/2006/relationships/hyperlink" Target="https://youtu.be/dIMPMNlT7jQ" TargetMode="External"/><Relationship Id="rId10" Type="http://schemas.openxmlformats.org/officeDocument/2006/relationships/customXml" Target="../ink/ink320.xml"/><Relationship Id="rId4" Type="http://schemas.openxmlformats.org/officeDocument/2006/relationships/hyperlink" Target="https://youtu.be/Tm1RFOt0KMY" TargetMode="External"/><Relationship Id="rId9" Type="http://schemas.openxmlformats.org/officeDocument/2006/relationships/image" Target="../media/image292.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17" Type="http://schemas.openxmlformats.org/officeDocument/2006/relationships/image" Target="../media/image63.png"/><Relationship Id="rId21" Type="http://schemas.openxmlformats.org/officeDocument/2006/relationships/image" Target="../media/image15.png"/><Relationship Id="rId63" Type="http://schemas.openxmlformats.org/officeDocument/2006/relationships/image" Target="../media/image36.png"/><Relationship Id="rId159" Type="http://schemas.openxmlformats.org/officeDocument/2006/relationships/image" Target="../media/image84.png"/><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5" Type="http://schemas.openxmlformats.org/officeDocument/2006/relationships/image" Target="../media/image7.png"/><Relationship Id="rId181" Type="http://schemas.openxmlformats.org/officeDocument/2006/relationships/image" Target="../media/image95.png"/><Relationship Id="rId237" Type="http://schemas.openxmlformats.org/officeDocument/2006/relationships/image" Target="../media/image123.png"/><Relationship Id="rId279" Type="http://schemas.openxmlformats.org/officeDocument/2006/relationships/image" Target="../media/image144.png"/><Relationship Id="rId43" Type="http://schemas.openxmlformats.org/officeDocument/2006/relationships/image" Target="../media/image26.png"/><Relationship Id="rId139" Type="http://schemas.openxmlformats.org/officeDocument/2006/relationships/image" Target="../media/image74.png"/><Relationship Id="rId290" Type="http://schemas.openxmlformats.org/officeDocument/2006/relationships/customXml" Target="../ink/ink145.xml"/><Relationship Id="rId85" Type="http://schemas.openxmlformats.org/officeDocument/2006/relationships/image" Target="../media/image47.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269" Type="http://schemas.openxmlformats.org/officeDocument/2006/relationships/image" Target="../media/image139.png"/><Relationship Id="rId12" Type="http://schemas.openxmlformats.org/officeDocument/2006/relationships/customXml" Target="../ink/ink6.xml"/><Relationship Id="rId33" Type="http://schemas.openxmlformats.org/officeDocument/2006/relationships/image" Target="../media/image21.png"/><Relationship Id="rId108" Type="http://schemas.openxmlformats.org/officeDocument/2006/relationships/customXml" Target="../ink/ink54.xml"/><Relationship Id="rId129" Type="http://schemas.openxmlformats.org/officeDocument/2006/relationships/image" Target="../media/image69.png"/><Relationship Id="rId280" Type="http://schemas.openxmlformats.org/officeDocument/2006/relationships/customXml" Target="../ink/ink140.xml"/><Relationship Id="rId54" Type="http://schemas.openxmlformats.org/officeDocument/2006/relationships/customXml" Target="../ink/ink27.xml"/><Relationship Id="rId75" Type="http://schemas.openxmlformats.org/officeDocument/2006/relationships/image" Target="../media/image42.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5.png"/><Relationship Id="rId182" Type="http://schemas.openxmlformats.org/officeDocument/2006/relationships/customXml" Target="../ink/ink91.xml"/><Relationship Id="rId217" Type="http://schemas.openxmlformats.org/officeDocument/2006/relationships/image" Target="../media/image113.png"/><Relationship Id="rId6" Type="http://schemas.openxmlformats.org/officeDocument/2006/relationships/customXml" Target="../ink/ink3.xml"/><Relationship Id="rId238" Type="http://schemas.openxmlformats.org/officeDocument/2006/relationships/customXml" Target="../ink/ink119.xml"/><Relationship Id="rId259" Type="http://schemas.openxmlformats.org/officeDocument/2006/relationships/image" Target="../media/image134.png"/><Relationship Id="rId23" Type="http://schemas.openxmlformats.org/officeDocument/2006/relationships/image" Target="../media/image16.png"/><Relationship Id="rId119" Type="http://schemas.openxmlformats.org/officeDocument/2006/relationships/image" Target="../media/image64.png"/><Relationship Id="rId270" Type="http://schemas.openxmlformats.org/officeDocument/2006/relationships/customXml" Target="../ink/ink135.xml"/><Relationship Id="rId291" Type="http://schemas.openxmlformats.org/officeDocument/2006/relationships/image" Target="../media/image150.png"/><Relationship Id="rId44" Type="http://schemas.openxmlformats.org/officeDocument/2006/relationships/customXml" Target="../ink/ink22.xml"/><Relationship Id="rId65" Type="http://schemas.openxmlformats.org/officeDocument/2006/relationships/image" Target="../media/image37.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0.png"/><Relationship Id="rId172" Type="http://schemas.openxmlformats.org/officeDocument/2006/relationships/customXml" Target="../ink/ink86.xml"/><Relationship Id="rId193" Type="http://schemas.openxmlformats.org/officeDocument/2006/relationships/image" Target="../media/image101.png"/><Relationship Id="rId207" Type="http://schemas.openxmlformats.org/officeDocument/2006/relationships/image" Target="../media/image108.png"/><Relationship Id="rId228" Type="http://schemas.openxmlformats.org/officeDocument/2006/relationships/customXml" Target="../ink/ink114.xml"/><Relationship Id="rId249" Type="http://schemas.openxmlformats.org/officeDocument/2006/relationships/image" Target="../media/image129.png"/><Relationship Id="rId13" Type="http://schemas.openxmlformats.org/officeDocument/2006/relationships/image" Target="../media/image11.png"/><Relationship Id="rId109" Type="http://schemas.openxmlformats.org/officeDocument/2006/relationships/image" Target="../media/image59.png"/><Relationship Id="rId260" Type="http://schemas.openxmlformats.org/officeDocument/2006/relationships/customXml" Target="../ink/ink130.xml"/><Relationship Id="rId281" Type="http://schemas.openxmlformats.org/officeDocument/2006/relationships/image" Target="../media/image145.png"/><Relationship Id="rId34" Type="http://schemas.openxmlformats.org/officeDocument/2006/relationships/customXml" Target="../ink/ink17.xml"/><Relationship Id="rId55" Type="http://schemas.openxmlformats.org/officeDocument/2006/relationships/image" Target="../media/image32.png"/><Relationship Id="rId76" Type="http://schemas.openxmlformats.org/officeDocument/2006/relationships/customXml" Target="../ink/ink38.xml"/><Relationship Id="rId97" Type="http://schemas.openxmlformats.org/officeDocument/2006/relationships/image" Target="../media/image53.png"/><Relationship Id="rId120" Type="http://schemas.openxmlformats.org/officeDocument/2006/relationships/customXml" Target="../ink/ink60.xml"/><Relationship Id="rId141" Type="http://schemas.openxmlformats.org/officeDocument/2006/relationships/image" Target="../media/image75.png"/><Relationship Id="rId7" Type="http://schemas.openxmlformats.org/officeDocument/2006/relationships/image" Target="../media/image8.png"/><Relationship Id="rId162" Type="http://schemas.openxmlformats.org/officeDocument/2006/relationships/customXml" Target="../ink/ink81.xml"/><Relationship Id="rId183" Type="http://schemas.openxmlformats.org/officeDocument/2006/relationships/image" Target="../media/image96.png"/><Relationship Id="rId218" Type="http://schemas.openxmlformats.org/officeDocument/2006/relationships/customXml" Target="../ink/ink109.xml"/><Relationship Id="rId239" Type="http://schemas.openxmlformats.org/officeDocument/2006/relationships/image" Target="../media/image124.png"/><Relationship Id="rId250" Type="http://schemas.openxmlformats.org/officeDocument/2006/relationships/customXml" Target="../ink/ink125.xml"/><Relationship Id="rId271" Type="http://schemas.openxmlformats.org/officeDocument/2006/relationships/image" Target="../media/image140.png"/><Relationship Id="rId24" Type="http://schemas.openxmlformats.org/officeDocument/2006/relationships/customXml" Target="../ink/ink12.xml"/><Relationship Id="rId45" Type="http://schemas.openxmlformats.org/officeDocument/2006/relationships/image" Target="../media/image27.png"/><Relationship Id="rId66" Type="http://schemas.openxmlformats.org/officeDocument/2006/relationships/customXml" Target="../ink/ink33.xml"/><Relationship Id="rId87" Type="http://schemas.openxmlformats.org/officeDocument/2006/relationships/image" Target="../media/image48.png"/><Relationship Id="rId110" Type="http://schemas.openxmlformats.org/officeDocument/2006/relationships/customXml" Target="../ink/ink55.xml"/><Relationship Id="rId131" Type="http://schemas.openxmlformats.org/officeDocument/2006/relationships/image" Target="../media/image70.png"/><Relationship Id="rId152" Type="http://schemas.openxmlformats.org/officeDocument/2006/relationships/customXml" Target="../ink/ink76.xml"/><Relationship Id="rId173" Type="http://schemas.openxmlformats.org/officeDocument/2006/relationships/image" Target="../media/image91.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19.png"/><Relationship Id="rId240" Type="http://schemas.openxmlformats.org/officeDocument/2006/relationships/customXml" Target="../ink/ink120.xml"/><Relationship Id="rId261" Type="http://schemas.openxmlformats.org/officeDocument/2006/relationships/image" Target="../media/image135.png"/><Relationship Id="rId14" Type="http://schemas.openxmlformats.org/officeDocument/2006/relationships/customXml" Target="../ink/ink7.xml"/><Relationship Id="rId35" Type="http://schemas.openxmlformats.org/officeDocument/2006/relationships/image" Target="../media/image22.png"/><Relationship Id="rId56" Type="http://schemas.openxmlformats.org/officeDocument/2006/relationships/customXml" Target="../ink/ink28.xml"/><Relationship Id="rId77" Type="http://schemas.openxmlformats.org/officeDocument/2006/relationships/image" Target="../media/image43.png"/><Relationship Id="rId100" Type="http://schemas.openxmlformats.org/officeDocument/2006/relationships/customXml" Target="../ink/ink50.xml"/><Relationship Id="rId282" Type="http://schemas.openxmlformats.org/officeDocument/2006/relationships/customXml" Target="../ink/ink141.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65.png"/><Relationship Id="rId142" Type="http://schemas.openxmlformats.org/officeDocument/2006/relationships/customXml" Target="../ink/ink71.xml"/><Relationship Id="rId163" Type="http://schemas.openxmlformats.org/officeDocument/2006/relationships/image" Target="../media/image86.png"/><Relationship Id="rId184" Type="http://schemas.openxmlformats.org/officeDocument/2006/relationships/customXml" Target="../ink/ink92.xml"/><Relationship Id="rId219" Type="http://schemas.openxmlformats.org/officeDocument/2006/relationships/image" Target="../media/image114.png"/><Relationship Id="rId230" Type="http://schemas.openxmlformats.org/officeDocument/2006/relationships/customXml" Target="../ink/ink115.xml"/><Relationship Id="rId251" Type="http://schemas.openxmlformats.org/officeDocument/2006/relationships/image" Target="../media/image130.png"/><Relationship Id="rId25" Type="http://schemas.openxmlformats.org/officeDocument/2006/relationships/image" Target="../media/image17.png"/><Relationship Id="rId46" Type="http://schemas.openxmlformats.org/officeDocument/2006/relationships/customXml" Target="../ink/ink23.xml"/><Relationship Id="rId67" Type="http://schemas.openxmlformats.org/officeDocument/2006/relationships/image" Target="../media/image38.png"/><Relationship Id="rId272" Type="http://schemas.openxmlformats.org/officeDocument/2006/relationships/customXml" Target="../ink/ink136.xml"/><Relationship Id="rId88" Type="http://schemas.openxmlformats.org/officeDocument/2006/relationships/customXml" Target="../ink/ink44.xml"/><Relationship Id="rId111" Type="http://schemas.openxmlformats.org/officeDocument/2006/relationships/image" Target="../media/image60.png"/><Relationship Id="rId132" Type="http://schemas.openxmlformats.org/officeDocument/2006/relationships/customXml" Target="../ink/ink66.xml"/><Relationship Id="rId153" Type="http://schemas.openxmlformats.org/officeDocument/2006/relationships/image" Target="../media/image81.png"/><Relationship Id="rId174" Type="http://schemas.openxmlformats.org/officeDocument/2006/relationships/customXml" Target="../ink/ink87.xml"/><Relationship Id="rId195" Type="http://schemas.openxmlformats.org/officeDocument/2006/relationships/image" Target="../media/image102.png"/><Relationship Id="rId209" Type="http://schemas.openxmlformats.org/officeDocument/2006/relationships/image" Target="../media/image109.png"/><Relationship Id="rId220" Type="http://schemas.openxmlformats.org/officeDocument/2006/relationships/customXml" Target="../ink/ink110.xml"/><Relationship Id="rId241" Type="http://schemas.openxmlformats.org/officeDocument/2006/relationships/image" Target="../media/image125.png"/><Relationship Id="rId15" Type="http://schemas.openxmlformats.org/officeDocument/2006/relationships/image" Target="../media/image12.png"/><Relationship Id="rId36" Type="http://schemas.openxmlformats.org/officeDocument/2006/relationships/customXml" Target="../ink/ink18.xml"/><Relationship Id="rId57" Type="http://schemas.openxmlformats.org/officeDocument/2006/relationships/image" Target="../media/image33.png"/><Relationship Id="rId262" Type="http://schemas.openxmlformats.org/officeDocument/2006/relationships/customXml" Target="../ink/ink131.xml"/><Relationship Id="rId283" Type="http://schemas.openxmlformats.org/officeDocument/2006/relationships/image" Target="../media/image146.png"/><Relationship Id="rId78" Type="http://schemas.openxmlformats.org/officeDocument/2006/relationships/customXml" Target="../ink/ink39.xml"/><Relationship Id="rId99" Type="http://schemas.openxmlformats.org/officeDocument/2006/relationships/image" Target="../media/image54.png"/><Relationship Id="rId101" Type="http://schemas.openxmlformats.org/officeDocument/2006/relationships/image" Target="../media/image55.png"/><Relationship Id="rId122" Type="http://schemas.openxmlformats.org/officeDocument/2006/relationships/customXml" Target="../ink/ink61.xml"/><Relationship Id="rId143" Type="http://schemas.openxmlformats.org/officeDocument/2006/relationships/image" Target="../media/image76.png"/><Relationship Id="rId164" Type="http://schemas.openxmlformats.org/officeDocument/2006/relationships/customXml" Target="../ink/ink82.xml"/><Relationship Id="rId185" Type="http://schemas.openxmlformats.org/officeDocument/2006/relationships/image" Target="../media/image97.png"/><Relationship Id="rId9" Type="http://schemas.openxmlformats.org/officeDocument/2006/relationships/image" Target="../media/image9.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20.png"/><Relationship Id="rId252" Type="http://schemas.openxmlformats.org/officeDocument/2006/relationships/customXml" Target="../ink/ink126.xml"/><Relationship Id="rId273" Type="http://schemas.openxmlformats.org/officeDocument/2006/relationships/image" Target="../media/image141.png"/><Relationship Id="rId47" Type="http://schemas.openxmlformats.org/officeDocument/2006/relationships/image" Target="../media/image28.png"/><Relationship Id="rId68" Type="http://schemas.openxmlformats.org/officeDocument/2006/relationships/customXml" Target="../ink/ink34.xml"/><Relationship Id="rId89" Type="http://schemas.openxmlformats.org/officeDocument/2006/relationships/image" Target="../media/image49.png"/><Relationship Id="rId112" Type="http://schemas.openxmlformats.org/officeDocument/2006/relationships/customXml" Target="../ink/ink56.xml"/><Relationship Id="rId133" Type="http://schemas.openxmlformats.org/officeDocument/2006/relationships/image" Target="../media/image71.png"/><Relationship Id="rId154" Type="http://schemas.openxmlformats.org/officeDocument/2006/relationships/customXml" Target="../ink/ink77.xml"/><Relationship Id="rId175" Type="http://schemas.openxmlformats.org/officeDocument/2006/relationships/image" Target="../media/image92.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15.png"/><Relationship Id="rId242" Type="http://schemas.openxmlformats.org/officeDocument/2006/relationships/customXml" Target="../ink/ink121.xml"/><Relationship Id="rId263" Type="http://schemas.openxmlformats.org/officeDocument/2006/relationships/image" Target="../media/image136.png"/><Relationship Id="rId284" Type="http://schemas.openxmlformats.org/officeDocument/2006/relationships/customXml" Target="../ink/ink142.xml"/><Relationship Id="rId37" Type="http://schemas.openxmlformats.org/officeDocument/2006/relationships/image" Target="../media/image23.png"/><Relationship Id="rId58" Type="http://schemas.openxmlformats.org/officeDocument/2006/relationships/customXml" Target="../ink/ink29.xml"/><Relationship Id="rId79" Type="http://schemas.openxmlformats.org/officeDocument/2006/relationships/image" Target="../media/image44.png"/><Relationship Id="rId102" Type="http://schemas.openxmlformats.org/officeDocument/2006/relationships/customXml" Target="../ink/ink51.xml"/><Relationship Id="rId123" Type="http://schemas.openxmlformats.org/officeDocument/2006/relationships/image" Target="../media/image66.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7.png"/><Relationship Id="rId186" Type="http://schemas.openxmlformats.org/officeDocument/2006/relationships/customXml" Target="../ink/ink93.xml"/><Relationship Id="rId211" Type="http://schemas.openxmlformats.org/officeDocument/2006/relationships/image" Target="../media/image110.png"/><Relationship Id="rId232" Type="http://schemas.openxmlformats.org/officeDocument/2006/relationships/customXml" Target="../ink/ink116.xml"/><Relationship Id="rId253" Type="http://schemas.openxmlformats.org/officeDocument/2006/relationships/image" Target="../media/image131.png"/><Relationship Id="rId274" Type="http://schemas.openxmlformats.org/officeDocument/2006/relationships/customXml" Target="../ink/ink137.xml"/><Relationship Id="rId27" Type="http://schemas.openxmlformats.org/officeDocument/2006/relationships/image" Target="../media/image18.png"/><Relationship Id="rId48" Type="http://schemas.openxmlformats.org/officeDocument/2006/relationships/customXml" Target="../ink/ink24.xml"/><Relationship Id="rId69" Type="http://schemas.openxmlformats.org/officeDocument/2006/relationships/image" Target="../media/image39.png"/><Relationship Id="rId113" Type="http://schemas.openxmlformats.org/officeDocument/2006/relationships/image" Target="../media/image61.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2.png"/><Relationship Id="rId176" Type="http://schemas.openxmlformats.org/officeDocument/2006/relationships/customXml" Target="../ink/ink88.xml"/><Relationship Id="rId197" Type="http://schemas.openxmlformats.org/officeDocument/2006/relationships/image" Target="../media/image103.png"/><Relationship Id="rId201" Type="http://schemas.openxmlformats.org/officeDocument/2006/relationships/image" Target="../media/image105.png"/><Relationship Id="rId222" Type="http://schemas.openxmlformats.org/officeDocument/2006/relationships/customXml" Target="../ink/ink111.xml"/><Relationship Id="rId243" Type="http://schemas.openxmlformats.org/officeDocument/2006/relationships/image" Target="../media/image126.png"/><Relationship Id="rId264" Type="http://schemas.openxmlformats.org/officeDocument/2006/relationships/customXml" Target="../ink/ink132.xml"/><Relationship Id="rId285" Type="http://schemas.openxmlformats.org/officeDocument/2006/relationships/image" Target="../media/image147.png"/><Relationship Id="rId17" Type="http://schemas.openxmlformats.org/officeDocument/2006/relationships/image" Target="../media/image13.png"/><Relationship Id="rId38" Type="http://schemas.openxmlformats.org/officeDocument/2006/relationships/customXml" Target="../ink/ink19.xml"/><Relationship Id="rId59" Type="http://schemas.openxmlformats.org/officeDocument/2006/relationships/image" Target="../media/image34.png"/><Relationship Id="rId103" Type="http://schemas.openxmlformats.org/officeDocument/2006/relationships/image" Target="../media/image56.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0.png"/><Relationship Id="rId145" Type="http://schemas.openxmlformats.org/officeDocument/2006/relationships/image" Target="../media/image77.png"/><Relationship Id="rId166" Type="http://schemas.openxmlformats.org/officeDocument/2006/relationships/customXml" Target="../ink/ink83.xml"/><Relationship Id="rId187" Type="http://schemas.openxmlformats.org/officeDocument/2006/relationships/image" Target="../media/image98.png"/><Relationship Id="rId1" Type="http://schemas.openxmlformats.org/officeDocument/2006/relationships/slideLayout" Target="../slideLayouts/slideLayout14.xml"/><Relationship Id="rId212" Type="http://schemas.openxmlformats.org/officeDocument/2006/relationships/customXml" Target="../ink/ink106.xml"/><Relationship Id="rId233" Type="http://schemas.openxmlformats.org/officeDocument/2006/relationships/image" Target="../media/image121.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29.png"/><Relationship Id="rId114" Type="http://schemas.openxmlformats.org/officeDocument/2006/relationships/customXml" Target="../ink/ink57.xml"/><Relationship Id="rId275" Type="http://schemas.openxmlformats.org/officeDocument/2006/relationships/image" Target="../media/image142.png"/><Relationship Id="rId60" Type="http://schemas.openxmlformats.org/officeDocument/2006/relationships/customXml" Target="../ink/ink30.xml"/><Relationship Id="rId81" Type="http://schemas.openxmlformats.org/officeDocument/2006/relationships/image" Target="../media/image45.png"/><Relationship Id="rId135" Type="http://schemas.openxmlformats.org/officeDocument/2006/relationships/image" Target="../media/image72.png"/><Relationship Id="rId156" Type="http://schemas.openxmlformats.org/officeDocument/2006/relationships/customXml" Target="../ink/ink78.xml"/><Relationship Id="rId177" Type="http://schemas.openxmlformats.org/officeDocument/2006/relationships/image" Target="../media/image93.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116.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24.png"/><Relationship Id="rId265" Type="http://schemas.openxmlformats.org/officeDocument/2006/relationships/image" Target="../media/image137.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7.png"/><Relationship Id="rId146" Type="http://schemas.openxmlformats.org/officeDocument/2006/relationships/customXml" Target="../ink/ink73.xml"/><Relationship Id="rId167" Type="http://schemas.openxmlformats.org/officeDocument/2006/relationships/image" Target="../media/image88.png"/><Relationship Id="rId188" Type="http://schemas.openxmlformats.org/officeDocument/2006/relationships/customXml" Target="../ink/ink94.xml"/><Relationship Id="rId71" Type="http://schemas.openxmlformats.org/officeDocument/2006/relationships/image" Target="../media/image40.png"/><Relationship Id="rId92" Type="http://schemas.openxmlformats.org/officeDocument/2006/relationships/customXml" Target="../ink/ink46.xml"/><Relationship Id="rId213" Type="http://schemas.openxmlformats.org/officeDocument/2006/relationships/image" Target="../media/image111.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19.png"/><Relationship Id="rId255" Type="http://schemas.openxmlformats.org/officeDocument/2006/relationships/image" Target="../media/image132.png"/><Relationship Id="rId276" Type="http://schemas.openxmlformats.org/officeDocument/2006/relationships/customXml" Target="../ink/ink138.xml"/><Relationship Id="rId40" Type="http://schemas.openxmlformats.org/officeDocument/2006/relationships/customXml" Target="../ink/ink20.xml"/><Relationship Id="rId115" Type="http://schemas.openxmlformats.org/officeDocument/2006/relationships/image" Target="../media/image62.png"/><Relationship Id="rId136" Type="http://schemas.openxmlformats.org/officeDocument/2006/relationships/customXml" Target="../ink/ink68.xml"/><Relationship Id="rId157" Type="http://schemas.openxmlformats.org/officeDocument/2006/relationships/image" Target="../media/image83.png"/><Relationship Id="rId178" Type="http://schemas.openxmlformats.org/officeDocument/2006/relationships/customXml" Target="../ink/ink89.xml"/><Relationship Id="rId61" Type="http://schemas.openxmlformats.org/officeDocument/2006/relationships/image" Target="../media/image35.png"/><Relationship Id="rId82" Type="http://schemas.openxmlformats.org/officeDocument/2006/relationships/customXml" Target="../ink/ink41.xml"/><Relationship Id="rId199" Type="http://schemas.openxmlformats.org/officeDocument/2006/relationships/image" Target="../media/image104.png"/><Relationship Id="rId203" Type="http://schemas.openxmlformats.org/officeDocument/2006/relationships/image" Target="../media/image106.png"/><Relationship Id="rId19" Type="http://schemas.openxmlformats.org/officeDocument/2006/relationships/image" Target="../media/image14.png"/><Relationship Id="rId224" Type="http://schemas.openxmlformats.org/officeDocument/2006/relationships/customXml" Target="../ink/ink112.xml"/><Relationship Id="rId245" Type="http://schemas.openxmlformats.org/officeDocument/2006/relationships/image" Target="../media/image127.png"/><Relationship Id="rId266" Type="http://schemas.openxmlformats.org/officeDocument/2006/relationships/customXml" Target="../ink/ink133.xml"/><Relationship Id="rId287" Type="http://schemas.openxmlformats.org/officeDocument/2006/relationships/image" Target="../media/image148.png"/><Relationship Id="rId30" Type="http://schemas.openxmlformats.org/officeDocument/2006/relationships/customXml" Target="../ink/ink15.xml"/><Relationship Id="rId105" Type="http://schemas.openxmlformats.org/officeDocument/2006/relationships/image" Target="../media/image57.png"/><Relationship Id="rId126" Type="http://schemas.openxmlformats.org/officeDocument/2006/relationships/customXml" Target="../ink/ink63.xml"/><Relationship Id="rId147" Type="http://schemas.openxmlformats.org/officeDocument/2006/relationships/image" Target="../media/image78.png"/><Relationship Id="rId168" Type="http://schemas.openxmlformats.org/officeDocument/2006/relationships/customXml" Target="../ink/ink84.xml"/><Relationship Id="rId51" Type="http://schemas.openxmlformats.org/officeDocument/2006/relationships/image" Target="../media/image30.png"/><Relationship Id="rId72" Type="http://schemas.openxmlformats.org/officeDocument/2006/relationships/customXml" Target="../ink/ink36.xml"/><Relationship Id="rId93" Type="http://schemas.openxmlformats.org/officeDocument/2006/relationships/image" Target="../media/image51.png"/><Relationship Id="rId189" Type="http://schemas.openxmlformats.org/officeDocument/2006/relationships/image" Target="../media/image99.png"/><Relationship Id="rId3" Type="http://schemas.openxmlformats.org/officeDocument/2006/relationships/image" Target="../media/image6.png"/><Relationship Id="rId214" Type="http://schemas.openxmlformats.org/officeDocument/2006/relationships/customXml" Target="../ink/ink107.xml"/><Relationship Id="rId235" Type="http://schemas.openxmlformats.org/officeDocument/2006/relationships/image" Target="../media/image122.png"/><Relationship Id="rId256" Type="http://schemas.openxmlformats.org/officeDocument/2006/relationships/customXml" Target="../ink/ink128.xml"/><Relationship Id="rId277" Type="http://schemas.openxmlformats.org/officeDocument/2006/relationships/image" Target="../media/image143.png"/><Relationship Id="rId116" Type="http://schemas.openxmlformats.org/officeDocument/2006/relationships/customXml" Target="../ink/ink58.xml"/><Relationship Id="rId137" Type="http://schemas.openxmlformats.org/officeDocument/2006/relationships/image" Target="../media/image73.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5.png"/><Relationship Id="rId62" Type="http://schemas.openxmlformats.org/officeDocument/2006/relationships/customXml" Target="../ink/ink31.xml"/><Relationship Id="rId83" Type="http://schemas.openxmlformats.org/officeDocument/2006/relationships/image" Target="../media/image46.png"/><Relationship Id="rId179" Type="http://schemas.openxmlformats.org/officeDocument/2006/relationships/image" Target="../media/image94.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17.png"/><Relationship Id="rId246" Type="http://schemas.openxmlformats.org/officeDocument/2006/relationships/customXml" Target="../ink/ink123.xml"/><Relationship Id="rId267" Type="http://schemas.openxmlformats.org/officeDocument/2006/relationships/image" Target="../media/image138.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68.png"/><Relationship Id="rId10" Type="http://schemas.openxmlformats.org/officeDocument/2006/relationships/customXml" Target="../ink/ink5.xml"/><Relationship Id="rId31" Type="http://schemas.openxmlformats.org/officeDocument/2006/relationships/image" Target="../media/image20.png"/><Relationship Id="rId52" Type="http://schemas.openxmlformats.org/officeDocument/2006/relationships/customXml" Target="../ink/ink26.xml"/><Relationship Id="rId73" Type="http://schemas.openxmlformats.org/officeDocument/2006/relationships/image" Target="../media/image41.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89.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12.png"/><Relationship Id="rId236" Type="http://schemas.openxmlformats.org/officeDocument/2006/relationships/customXml" Target="../ink/ink118.xml"/><Relationship Id="rId257" Type="http://schemas.openxmlformats.org/officeDocument/2006/relationships/image" Target="../media/image133.png"/><Relationship Id="rId278" Type="http://schemas.openxmlformats.org/officeDocument/2006/relationships/customXml" Target="../ink/ink139.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100.png"/><Relationship Id="rId205" Type="http://schemas.openxmlformats.org/officeDocument/2006/relationships/image" Target="../media/image107.png"/><Relationship Id="rId247" Type="http://schemas.openxmlformats.org/officeDocument/2006/relationships/image" Target="../media/image128.png"/><Relationship Id="rId107" Type="http://schemas.openxmlformats.org/officeDocument/2006/relationships/image" Target="../media/image58.png"/><Relationship Id="rId289" Type="http://schemas.openxmlformats.org/officeDocument/2006/relationships/image" Target="../media/image149.png"/><Relationship Id="rId11" Type="http://schemas.openxmlformats.org/officeDocument/2006/relationships/image" Target="../media/image10.png"/><Relationship Id="rId53" Type="http://schemas.openxmlformats.org/officeDocument/2006/relationships/image" Target="../media/image31.png"/><Relationship Id="rId149" Type="http://schemas.openxmlformats.org/officeDocument/2006/relationships/image" Target="../media/image79.png"/><Relationship Id="rId95" Type="http://schemas.openxmlformats.org/officeDocument/2006/relationships/image" Target="../media/image52.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171" Type="http://schemas.openxmlformats.org/officeDocument/2006/relationships/image" Target="../media/image90.png"/><Relationship Id="rId227" Type="http://schemas.openxmlformats.org/officeDocument/2006/relationships/image" Target="../media/image118.png"/></Relationships>
</file>

<file path=ppt/slides/_rels/slide5.xml.rels><?xml version="1.0" encoding="UTF-8" standalone="yes"?>
<Relationships xmlns="http://schemas.openxmlformats.org/package/2006/relationships"><Relationship Id="rId117" Type="http://schemas.openxmlformats.org/officeDocument/2006/relationships/image" Target="../media/image208.png"/><Relationship Id="rId21" Type="http://schemas.openxmlformats.org/officeDocument/2006/relationships/image" Target="../media/image160.png"/><Relationship Id="rId63" Type="http://schemas.openxmlformats.org/officeDocument/2006/relationships/image" Target="../media/image181.png"/><Relationship Id="rId159" Type="http://schemas.openxmlformats.org/officeDocument/2006/relationships/image" Target="../media/image229.png"/><Relationship Id="rId170" Type="http://schemas.openxmlformats.org/officeDocument/2006/relationships/customXml" Target="../ink/ink230.xml"/><Relationship Id="rId226" Type="http://schemas.openxmlformats.org/officeDocument/2006/relationships/customXml" Target="../ink/ink258.xml"/><Relationship Id="rId268" Type="http://schemas.openxmlformats.org/officeDocument/2006/relationships/customXml" Target="../ink/ink279.xml"/><Relationship Id="rId32" Type="http://schemas.openxmlformats.org/officeDocument/2006/relationships/customXml" Target="../ink/ink161.xml"/><Relationship Id="rId74" Type="http://schemas.openxmlformats.org/officeDocument/2006/relationships/customXml" Target="../ink/ink182.xml"/><Relationship Id="rId128" Type="http://schemas.openxmlformats.org/officeDocument/2006/relationships/customXml" Target="../ink/ink209.xml"/><Relationship Id="rId5" Type="http://schemas.openxmlformats.org/officeDocument/2006/relationships/image" Target="../media/image152.png"/><Relationship Id="rId181" Type="http://schemas.openxmlformats.org/officeDocument/2006/relationships/image" Target="../media/image240.png"/><Relationship Id="rId237" Type="http://schemas.openxmlformats.org/officeDocument/2006/relationships/image" Target="../media/image268.png"/><Relationship Id="rId279" Type="http://schemas.openxmlformats.org/officeDocument/2006/relationships/image" Target="../media/image289.png"/><Relationship Id="rId22" Type="http://schemas.openxmlformats.org/officeDocument/2006/relationships/customXml" Target="../ink/ink156.xml"/><Relationship Id="rId43" Type="http://schemas.openxmlformats.org/officeDocument/2006/relationships/image" Target="../media/image171.png"/><Relationship Id="rId64" Type="http://schemas.openxmlformats.org/officeDocument/2006/relationships/customXml" Target="../ink/ink177.xml"/><Relationship Id="rId118" Type="http://schemas.openxmlformats.org/officeDocument/2006/relationships/customXml" Target="../ink/ink204.xml"/><Relationship Id="rId139" Type="http://schemas.openxmlformats.org/officeDocument/2006/relationships/image" Target="../media/image219.png"/><Relationship Id="rId85" Type="http://schemas.openxmlformats.org/officeDocument/2006/relationships/image" Target="../media/image192.png"/><Relationship Id="rId150" Type="http://schemas.openxmlformats.org/officeDocument/2006/relationships/customXml" Target="../ink/ink220.xml"/><Relationship Id="rId171" Type="http://schemas.openxmlformats.org/officeDocument/2006/relationships/image" Target="../media/image235.png"/><Relationship Id="rId192" Type="http://schemas.openxmlformats.org/officeDocument/2006/relationships/customXml" Target="../ink/ink241.xml"/><Relationship Id="rId206" Type="http://schemas.openxmlformats.org/officeDocument/2006/relationships/customXml" Target="../ink/ink248.xml"/><Relationship Id="rId227" Type="http://schemas.openxmlformats.org/officeDocument/2006/relationships/image" Target="../media/image263.png"/><Relationship Id="rId248" Type="http://schemas.openxmlformats.org/officeDocument/2006/relationships/customXml" Target="../ink/ink269.xml"/><Relationship Id="rId269" Type="http://schemas.openxmlformats.org/officeDocument/2006/relationships/image" Target="../media/image284.png"/><Relationship Id="rId12" Type="http://schemas.openxmlformats.org/officeDocument/2006/relationships/customXml" Target="../ink/ink151.xml"/><Relationship Id="rId33" Type="http://schemas.openxmlformats.org/officeDocument/2006/relationships/image" Target="../media/image166.png"/><Relationship Id="rId108" Type="http://schemas.openxmlformats.org/officeDocument/2006/relationships/customXml" Target="../ink/ink199.xml"/><Relationship Id="rId129" Type="http://schemas.openxmlformats.org/officeDocument/2006/relationships/image" Target="../media/image214.png"/><Relationship Id="rId280" Type="http://schemas.openxmlformats.org/officeDocument/2006/relationships/customXml" Target="../ink/ink285.xml"/><Relationship Id="rId54" Type="http://schemas.openxmlformats.org/officeDocument/2006/relationships/customXml" Target="../ink/ink172.xml"/><Relationship Id="rId75" Type="http://schemas.openxmlformats.org/officeDocument/2006/relationships/image" Target="../media/image187.png"/><Relationship Id="rId96" Type="http://schemas.openxmlformats.org/officeDocument/2006/relationships/customXml" Target="../ink/ink193.xml"/><Relationship Id="rId140" Type="http://schemas.openxmlformats.org/officeDocument/2006/relationships/customXml" Target="../ink/ink215.xml"/><Relationship Id="rId161" Type="http://schemas.openxmlformats.org/officeDocument/2006/relationships/image" Target="../media/image230.png"/><Relationship Id="rId182" Type="http://schemas.openxmlformats.org/officeDocument/2006/relationships/customXml" Target="../ink/ink236.xml"/><Relationship Id="rId217" Type="http://schemas.openxmlformats.org/officeDocument/2006/relationships/image" Target="../media/image258.png"/><Relationship Id="rId6" Type="http://schemas.openxmlformats.org/officeDocument/2006/relationships/customXml" Target="../ink/ink148.xml"/><Relationship Id="rId238" Type="http://schemas.openxmlformats.org/officeDocument/2006/relationships/customXml" Target="../ink/ink264.xml"/><Relationship Id="rId259" Type="http://schemas.openxmlformats.org/officeDocument/2006/relationships/image" Target="../media/image279.png"/><Relationship Id="rId23" Type="http://schemas.openxmlformats.org/officeDocument/2006/relationships/image" Target="../media/image161.png"/><Relationship Id="rId119" Type="http://schemas.openxmlformats.org/officeDocument/2006/relationships/image" Target="../media/image209.png"/><Relationship Id="rId270" Type="http://schemas.openxmlformats.org/officeDocument/2006/relationships/customXml" Target="../ink/ink280.xml"/><Relationship Id="rId44" Type="http://schemas.openxmlformats.org/officeDocument/2006/relationships/customXml" Target="../ink/ink167.xml"/><Relationship Id="rId65" Type="http://schemas.openxmlformats.org/officeDocument/2006/relationships/image" Target="../media/image182.png"/><Relationship Id="rId86" Type="http://schemas.openxmlformats.org/officeDocument/2006/relationships/customXml" Target="../ink/ink188.xml"/><Relationship Id="rId130" Type="http://schemas.openxmlformats.org/officeDocument/2006/relationships/customXml" Target="../ink/ink210.xml"/><Relationship Id="rId151" Type="http://schemas.openxmlformats.org/officeDocument/2006/relationships/image" Target="../media/image225.png"/><Relationship Id="rId172" Type="http://schemas.openxmlformats.org/officeDocument/2006/relationships/customXml" Target="../ink/ink231.xml"/><Relationship Id="rId193" Type="http://schemas.openxmlformats.org/officeDocument/2006/relationships/image" Target="../media/image246.png"/><Relationship Id="rId207" Type="http://schemas.openxmlformats.org/officeDocument/2006/relationships/image" Target="../media/image253.png"/><Relationship Id="rId228" Type="http://schemas.openxmlformats.org/officeDocument/2006/relationships/customXml" Target="../ink/ink259.xml"/><Relationship Id="rId249" Type="http://schemas.openxmlformats.org/officeDocument/2006/relationships/image" Target="../media/image274.png"/><Relationship Id="rId13" Type="http://schemas.openxmlformats.org/officeDocument/2006/relationships/image" Target="../media/image156.png"/><Relationship Id="rId109" Type="http://schemas.openxmlformats.org/officeDocument/2006/relationships/image" Target="../media/image204.png"/><Relationship Id="rId260" Type="http://schemas.openxmlformats.org/officeDocument/2006/relationships/customXml" Target="../ink/ink275.xml"/><Relationship Id="rId281" Type="http://schemas.openxmlformats.org/officeDocument/2006/relationships/image" Target="../media/image290.png"/><Relationship Id="rId34" Type="http://schemas.openxmlformats.org/officeDocument/2006/relationships/customXml" Target="../ink/ink162.xml"/><Relationship Id="rId55" Type="http://schemas.openxmlformats.org/officeDocument/2006/relationships/image" Target="../media/image177.png"/><Relationship Id="rId76" Type="http://schemas.openxmlformats.org/officeDocument/2006/relationships/customXml" Target="../ink/ink183.xml"/><Relationship Id="rId97" Type="http://schemas.openxmlformats.org/officeDocument/2006/relationships/image" Target="../media/image198.png"/><Relationship Id="rId120" Type="http://schemas.openxmlformats.org/officeDocument/2006/relationships/customXml" Target="../ink/ink205.xml"/><Relationship Id="rId141" Type="http://schemas.openxmlformats.org/officeDocument/2006/relationships/image" Target="../media/image220.png"/><Relationship Id="rId7" Type="http://schemas.openxmlformats.org/officeDocument/2006/relationships/image" Target="../media/image153.png"/><Relationship Id="rId162" Type="http://schemas.openxmlformats.org/officeDocument/2006/relationships/customXml" Target="../ink/ink226.xml"/><Relationship Id="rId183" Type="http://schemas.openxmlformats.org/officeDocument/2006/relationships/image" Target="../media/image241.png"/><Relationship Id="rId218" Type="http://schemas.openxmlformats.org/officeDocument/2006/relationships/customXml" Target="../ink/ink254.xml"/><Relationship Id="rId239" Type="http://schemas.openxmlformats.org/officeDocument/2006/relationships/image" Target="../media/image269.png"/><Relationship Id="rId250" Type="http://schemas.openxmlformats.org/officeDocument/2006/relationships/customXml" Target="../ink/ink270.xml"/><Relationship Id="rId271" Type="http://schemas.openxmlformats.org/officeDocument/2006/relationships/image" Target="../media/image285.png"/><Relationship Id="rId24" Type="http://schemas.openxmlformats.org/officeDocument/2006/relationships/customXml" Target="../ink/ink157.xml"/><Relationship Id="rId45" Type="http://schemas.openxmlformats.org/officeDocument/2006/relationships/image" Target="../media/image172.png"/><Relationship Id="rId66" Type="http://schemas.openxmlformats.org/officeDocument/2006/relationships/customXml" Target="../ink/ink178.xml"/><Relationship Id="rId87" Type="http://schemas.openxmlformats.org/officeDocument/2006/relationships/image" Target="../media/image193.png"/><Relationship Id="rId110" Type="http://schemas.openxmlformats.org/officeDocument/2006/relationships/customXml" Target="../ink/ink200.xml"/><Relationship Id="rId131" Type="http://schemas.openxmlformats.org/officeDocument/2006/relationships/image" Target="../media/image215.png"/><Relationship Id="rId152" Type="http://schemas.openxmlformats.org/officeDocument/2006/relationships/customXml" Target="../ink/ink221.xml"/><Relationship Id="rId173" Type="http://schemas.openxmlformats.org/officeDocument/2006/relationships/image" Target="../media/image236.png"/><Relationship Id="rId194" Type="http://schemas.openxmlformats.org/officeDocument/2006/relationships/customXml" Target="../ink/ink242.xml"/><Relationship Id="rId208" Type="http://schemas.openxmlformats.org/officeDocument/2006/relationships/customXml" Target="../ink/ink249.xml"/><Relationship Id="rId229" Type="http://schemas.openxmlformats.org/officeDocument/2006/relationships/image" Target="../media/image264.png"/><Relationship Id="rId240" Type="http://schemas.openxmlformats.org/officeDocument/2006/relationships/customXml" Target="../ink/ink265.xml"/><Relationship Id="rId261" Type="http://schemas.openxmlformats.org/officeDocument/2006/relationships/image" Target="../media/image280.png"/><Relationship Id="rId14" Type="http://schemas.openxmlformats.org/officeDocument/2006/relationships/customXml" Target="../ink/ink152.xml"/><Relationship Id="rId35" Type="http://schemas.openxmlformats.org/officeDocument/2006/relationships/image" Target="../media/image167.png"/><Relationship Id="rId56" Type="http://schemas.openxmlformats.org/officeDocument/2006/relationships/customXml" Target="../ink/ink173.xml"/><Relationship Id="rId77" Type="http://schemas.openxmlformats.org/officeDocument/2006/relationships/image" Target="../media/image188.png"/><Relationship Id="rId100" Type="http://schemas.openxmlformats.org/officeDocument/2006/relationships/customXml" Target="../ink/ink195.xml"/><Relationship Id="rId282" Type="http://schemas.openxmlformats.org/officeDocument/2006/relationships/customXml" Target="../ink/ink286.xml"/><Relationship Id="rId8" Type="http://schemas.openxmlformats.org/officeDocument/2006/relationships/customXml" Target="../ink/ink149.xml"/><Relationship Id="rId98" Type="http://schemas.openxmlformats.org/officeDocument/2006/relationships/customXml" Target="../ink/ink194.xml"/><Relationship Id="rId121" Type="http://schemas.openxmlformats.org/officeDocument/2006/relationships/image" Target="../media/image210.png"/><Relationship Id="rId142" Type="http://schemas.openxmlformats.org/officeDocument/2006/relationships/customXml" Target="../ink/ink216.xml"/><Relationship Id="rId163" Type="http://schemas.openxmlformats.org/officeDocument/2006/relationships/image" Target="../media/image231.png"/><Relationship Id="rId184" Type="http://schemas.openxmlformats.org/officeDocument/2006/relationships/customXml" Target="../ink/ink237.xml"/><Relationship Id="rId219" Type="http://schemas.openxmlformats.org/officeDocument/2006/relationships/image" Target="../media/image259.png"/><Relationship Id="rId230" Type="http://schemas.openxmlformats.org/officeDocument/2006/relationships/customXml" Target="../ink/ink260.xml"/><Relationship Id="rId251" Type="http://schemas.openxmlformats.org/officeDocument/2006/relationships/image" Target="../media/image275.png"/><Relationship Id="rId25" Type="http://schemas.openxmlformats.org/officeDocument/2006/relationships/image" Target="../media/image162.png"/><Relationship Id="rId46" Type="http://schemas.openxmlformats.org/officeDocument/2006/relationships/customXml" Target="../ink/ink168.xml"/><Relationship Id="rId67" Type="http://schemas.openxmlformats.org/officeDocument/2006/relationships/image" Target="../media/image183.png"/><Relationship Id="rId272" Type="http://schemas.openxmlformats.org/officeDocument/2006/relationships/customXml" Target="../ink/ink281.xml"/><Relationship Id="rId88" Type="http://schemas.openxmlformats.org/officeDocument/2006/relationships/customXml" Target="../ink/ink189.xml"/><Relationship Id="rId111" Type="http://schemas.openxmlformats.org/officeDocument/2006/relationships/image" Target="../media/image205.png"/><Relationship Id="rId132" Type="http://schemas.openxmlformats.org/officeDocument/2006/relationships/customXml" Target="../ink/ink211.xml"/><Relationship Id="rId153" Type="http://schemas.openxmlformats.org/officeDocument/2006/relationships/image" Target="../media/image226.png"/><Relationship Id="rId174" Type="http://schemas.openxmlformats.org/officeDocument/2006/relationships/customXml" Target="../ink/ink232.xml"/><Relationship Id="rId195" Type="http://schemas.openxmlformats.org/officeDocument/2006/relationships/image" Target="../media/image247.png"/><Relationship Id="rId209" Type="http://schemas.openxmlformats.org/officeDocument/2006/relationships/image" Target="../media/image254.png"/><Relationship Id="rId220" Type="http://schemas.openxmlformats.org/officeDocument/2006/relationships/customXml" Target="../ink/ink255.xml"/><Relationship Id="rId241" Type="http://schemas.openxmlformats.org/officeDocument/2006/relationships/image" Target="../media/image270.png"/><Relationship Id="rId15" Type="http://schemas.openxmlformats.org/officeDocument/2006/relationships/image" Target="../media/image157.png"/><Relationship Id="rId36" Type="http://schemas.openxmlformats.org/officeDocument/2006/relationships/customXml" Target="../ink/ink163.xml"/><Relationship Id="rId57" Type="http://schemas.openxmlformats.org/officeDocument/2006/relationships/image" Target="../media/image178.png"/><Relationship Id="rId262" Type="http://schemas.openxmlformats.org/officeDocument/2006/relationships/customXml" Target="../ink/ink276.xml"/><Relationship Id="rId283" Type="http://schemas.openxmlformats.org/officeDocument/2006/relationships/image" Target="../media/image291.png"/><Relationship Id="rId78" Type="http://schemas.openxmlformats.org/officeDocument/2006/relationships/customXml" Target="../ink/ink184.xml"/><Relationship Id="rId99" Type="http://schemas.openxmlformats.org/officeDocument/2006/relationships/image" Target="../media/image199.png"/><Relationship Id="rId101" Type="http://schemas.openxmlformats.org/officeDocument/2006/relationships/image" Target="../media/image200.png"/><Relationship Id="rId122" Type="http://schemas.openxmlformats.org/officeDocument/2006/relationships/customXml" Target="../ink/ink206.xml"/><Relationship Id="rId143" Type="http://schemas.openxmlformats.org/officeDocument/2006/relationships/image" Target="../media/image221.png"/><Relationship Id="rId164" Type="http://schemas.openxmlformats.org/officeDocument/2006/relationships/customXml" Target="../ink/ink227.xml"/><Relationship Id="rId185" Type="http://schemas.openxmlformats.org/officeDocument/2006/relationships/image" Target="../media/image242.png"/><Relationship Id="rId9" Type="http://schemas.openxmlformats.org/officeDocument/2006/relationships/image" Target="../media/image154.png"/><Relationship Id="rId210" Type="http://schemas.openxmlformats.org/officeDocument/2006/relationships/customXml" Target="../ink/ink250.xml"/><Relationship Id="rId26" Type="http://schemas.openxmlformats.org/officeDocument/2006/relationships/customXml" Target="../ink/ink158.xml"/><Relationship Id="rId231" Type="http://schemas.openxmlformats.org/officeDocument/2006/relationships/image" Target="../media/image265.png"/><Relationship Id="rId252" Type="http://schemas.openxmlformats.org/officeDocument/2006/relationships/customXml" Target="../ink/ink271.xml"/><Relationship Id="rId273" Type="http://schemas.openxmlformats.org/officeDocument/2006/relationships/image" Target="../media/image286.png"/><Relationship Id="rId47" Type="http://schemas.openxmlformats.org/officeDocument/2006/relationships/image" Target="../media/image173.png"/><Relationship Id="rId68" Type="http://schemas.openxmlformats.org/officeDocument/2006/relationships/customXml" Target="../ink/ink179.xml"/><Relationship Id="rId89" Type="http://schemas.openxmlformats.org/officeDocument/2006/relationships/image" Target="../media/image194.png"/><Relationship Id="rId112" Type="http://schemas.openxmlformats.org/officeDocument/2006/relationships/customXml" Target="../ink/ink201.xml"/><Relationship Id="rId133" Type="http://schemas.openxmlformats.org/officeDocument/2006/relationships/image" Target="../media/image216.png"/><Relationship Id="rId154" Type="http://schemas.openxmlformats.org/officeDocument/2006/relationships/customXml" Target="../ink/ink222.xml"/><Relationship Id="rId175" Type="http://schemas.openxmlformats.org/officeDocument/2006/relationships/image" Target="../media/image237.png"/><Relationship Id="rId196" Type="http://schemas.openxmlformats.org/officeDocument/2006/relationships/customXml" Target="../ink/ink243.xml"/><Relationship Id="rId200" Type="http://schemas.openxmlformats.org/officeDocument/2006/relationships/customXml" Target="../ink/ink245.xml"/><Relationship Id="rId16" Type="http://schemas.openxmlformats.org/officeDocument/2006/relationships/customXml" Target="../ink/ink153.xml"/><Relationship Id="rId221" Type="http://schemas.openxmlformats.org/officeDocument/2006/relationships/image" Target="../media/image260.png"/><Relationship Id="rId242" Type="http://schemas.openxmlformats.org/officeDocument/2006/relationships/customXml" Target="../ink/ink266.xml"/><Relationship Id="rId263" Type="http://schemas.openxmlformats.org/officeDocument/2006/relationships/image" Target="../media/image281.png"/><Relationship Id="rId37" Type="http://schemas.openxmlformats.org/officeDocument/2006/relationships/image" Target="../media/image168.png"/><Relationship Id="rId58" Type="http://schemas.openxmlformats.org/officeDocument/2006/relationships/customXml" Target="../ink/ink174.xml"/><Relationship Id="rId79" Type="http://schemas.openxmlformats.org/officeDocument/2006/relationships/image" Target="../media/image189.png"/><Relationship Id="rId102" Type="http://schemas.openxmlformats.org/officeDocument/2006/relationships/customXml" Target="../ink/ink196.xml"/><Relationship Id="rId123" Type="http://schemas.openxmlformats.org/officeDocument/2006/relationships/image" Target="../media/image211.png"/><Relationship Id="rId144" Type="http://schemas.openxmlformats.org/officeDocument/2006/relationships/customXml" Target="../ink/ink217.xml"/><Relationship Id="rId90" Type="http://schemas.openxmlformats.org/officeDocument/2006/relationships/customXml" Target="../ink/ink190.xml"/><Relationship Id="rId165" Type="http://schemas.openxmlformats.org/officeDocument/2006/relationships/image" Target="../media/image232.png"/><Relationship Id="rId186" Type="http://schemas.openxmlformats.org/officeDocument/2006/relationships/customXml" Target="../ink/ink238.xml"/><Relationship Id="rId211" Type="http://schemas.openxmlformats.org/officeDocument/2006/relationships/image" Target="../media/image255.png"/><Relationship Id="rId232" Type="http://schemas.openxmlformats.org/officeDocument/2006/relationships/customXml" Target="../ink/ink261.xml"/><Relationship Id="rId253" Type="http://schemas.openxmlformats.org/officeDocument/2006/relationships/image" Target="../media/image276.png"/><Relationship Id="rId274" Type="http://schemas.openxmlformats.org/officeDocument/2006/relationships/customXml" Target="../ink/ink282.xml"/><Relationship Id="rId27" Type="http://schemas.openxmlformats.org/officeDocument/2006/relationships/image" Target="../media/image163.png"/><Relationship Id="rId48" Type="http://schemas.openxmlformats.org/officeDocument/2006/relationships/customXml" Target="../ink/ink169.xml"/><Relationship Id="rId69" Type="http://schemas.openxmlformats.org/officeDocument/2006/relationships/image" Target="../media/image184.png"/><Relationship Id="rId113" Type="http://schemas.openxmlformats.org/officeDocument/2006/relationships/image" Target="../media/image206.png"/><Relationship Id="rId134" Type="http://schemas.openxmlformats.org/officeDocument/2006/relationships/customXml" Target="../ink/ink212.xml"/><Relationship Id="rId80" Type="http://schemas.openxmlformats.org/officeDocument/2006/relationships/customXml" Target="../ink/ink185.xml"/><Relationship Id="rId155" Type="http://schemas.openxmlformats.org/officeDocument/2006/relationships/image" Target="../media/image227.png"/><Relationship Id="rId176" Type="http://schemas.openxmlformats.org/officeDocument/2006/relationships/customXml" Target="../ink/ink233.xml"/><Relationship Id="rId197" Type="http://schemas.openxmlformats.org/officeDocument/2006/relationships/image" Target="../media/image248.png"/><Relationship Id="rId201" Type="http://schemas.openxmlformats.org/officeDocument/2006/relationships/image" Target="../media/image250.png"/><Relationship Id="rId222" Type="http://schemas.openxmlformats.org/officeDocument/2006/relationships/customXml" Target="../ink/ink256.xml"/><Relationship Id="rId243" Type="http://schemas.openxmlformats.org/officeDocument/2006/relationships/image" Target="../media/image271.png"/><Relationship Id="rId264" Type="http://schemas.openxmlformats.org/officeDocument/2006/relationships/customXml" Target="../ink/ink277.xml"/><Relationship Id="rId17" Type="http://schemas.openxmlformats.org/officeDocument/2006/relationships/image" Target="../media/image158.png"/><Relationship Id="rId38" Type="http://schemas.openxmlformats.org/officeDocument/2006/relationships/customXml" Target="../ink/ink164.xml"/><Relationship Id="rId59" Type="http://schemas.openxmlformats.org/officeDocument/2006/relationships/image" Target="../media/image179.png"/><Relationship Id="rId103" Type="http://schemas.openxmlformats.org/officeDocument/2006/relationships/image" Target="../media/image201.png"/><Relationship Id="rId124" Type="http://schemas.openxmlformats.org/officeDocument/2006/relationships/customXml" Target="../ink/ink207.xml"/><Relationship Id="rId70" Type="http://schemas.openxmlformats.org/officeDocument/2006/relationships/customXml" Target="../ink/ink180.xml"/><Relationship Id="rId91" Type="http://schemas.openxmlformats.org/officeDocument/2006/relationships/image" Target="../media/image195.png"/><Relationship Id="rId145" Type="http://schemas.openxmlformats.org/officeDocument/2006/relationships/image" Target="../media/image222.png"/><Relationship Id="rId166" Type="http://schemas.openxmlformats.org/officeDocument/2006/relationships/customXml" Target="../ink/ink228.xml"/><Relationship Id="rId187" Type="http://schemas.openxmlformats.org/officeDocument/2006/relationships/image" Target="../media/image243.png"/><Relationship Id="rId1" Type="http://schemas.openxmlformats.org/officeDocument/2006/relationships/slideLayout" Target="../slideLayouts/slideLayout14.xml"/><Relationship Id="rId212" Type="http://schemas.openxmlformats.org/officeDocument/2006/relationships/customXml" Target="../ink/ink251.xml"/><Relationship Id="rId233" Type="http://schemas.openxmlformats.org/officeDocument/2006/relationships/image" Target="../media/image266.png"/><Relationship Id="rId254" Type="http://schemas.openxmlformats.org/officeDocument/2006/relationships/customXml" Target="../ink/ink272.xml"/><Relationship Id="rId28" Type="http://schemas.openxmlformats.org/officeDocument/2006/relationships/customXml" Target="../ink/ink159.xml"/><Relationship Id="rId49" Type="http://schemas.openxmlformats.org/officeDocument/2006/relationships/image" Target="../media/image174.png"/><Relationship Id="rId114" Type="http://schemas.openxmlformats.org/officeDocument/2006/relationships/customXml" Target="../ink/ink202.xml"/><Relationship Id="rId275" Type="http://schemas.openxmlformats.org/officeDocument/2006/relationships/image" Target="../media/image287.png"/><Relationship Id="rId60" Type="http://schemas.openxmlformats.org/officeDocument/2006/relationships/customXml" Target="../ink/ink175.xml"/><Relationship Id="rId81" Type="http://schemas.openxmlformats.org/officeDocument/2006/relationships/image" Target="../media/image190.png"/><Relationship Id="rId135" Type="http://schemas.openxmlformats.org/officeDocument/2006/relationships/image" Target="../media/image217.png"/><Relationship Id="rId156" Type="http://schemas.openxmlformats.org/officeDocument/2006/relationships/customXml" Target="../ink/ink223.xml"/><Relationship Id="rId177" Type="http://schemas.openxmlformats.org/officeDocument/2006/relationships/image" Target="../media/image238.png"/><Relationship Id="rId198" Type="http://schemas.openxmlformats.org/officeDocument/2006/relationships/customXml" Target="../ink/ink244.xml"/><Relationship Id="rId202" Type="http://schemas.openxmlformats.org/officeDocument/2006/relationships/customXml" Target="../ink/ink246.xml"/><Relationship Id="rId223" Type="http://schemas.openxmlformats.org/officeDocument/2006/relationships/image" Target="../media/image261.png"/><Relationship Id="rId244" Type="http://schemas.openxmlformats.org/officeDocument/2006/relationships/customXml" Target="../ink/ink267.xml"/><Relationship Id="rId18" Type="http://schemas.openxmlformats.org/officeDocument/2006/relationships/customXml" Target="../ink/ink154.xml"/><Relationship Id="rId39" Type="http://schemas.openxmlformats.org/officeDocument/2006/relationships/image" Target="../media/image169.png"/><Relationship Id="rId265" Type="http://schemas.openxmlformats.org/officeDocument/2006/relationships/image" Target="../media/image282.png"/><Relationship Id="rId50" Type="http://schemas.openxmlformats.org/officeDocument/2006/relationships/customXml" Target="../ink/ink170.xml"/><Relationship Id="rId104" Type="http://schemas.openxmlformats.org/officeDocument/2006/relationships/customXml" Target="../ink/ink197.xml"/><Relationship Id="rId125" Type="http://schemas.openxmlformats.org/officeDocument/2006/relationships/image" Target="../media/image212.png"/><Relationship Id="rId146" Type="http://schemas.openxmlformats.org/officeDocument/2006/relationships/customXml" Target="../ink/ink218.xml"/><Relationship Id="rId167" Type="http://schemas.openxmlformats.org/officeDocument/2006/relationships/image" Target="../media/image233.png"/><Relationship Id="rId188" Type="http://schemas.openxmlformats.org/officeDocument/2006/relationships/customXml" Target="../ink/ink239.xml"/><Relationship Id="rId71" Type="http://schemas.openxmlformats.org/officeDocument/2006/relationships/image" Target="../media/image185.png"/><Relationship Id="rId92" Type="http://schemas.openxmlformats.org/officeDocument/2006/relationships/customXml" Target="../ink/ink191.xml"/><Relationship Id="rId213" Type="http://schemas.openxmlformats.org/officeDocument/2006/relationships/image" Target="../media/image256.png"/><Relationship Id="rId234" Type="http://schemas.openxmlformats.org/officeDocument/2006/relationships/customXml" Target="../ink/ink262.xml"/><Relationship Id="rId2" Type="http://schemas.openxmlformats.org/officeDocument/2006/relationships/customXml" Target="../ink/ink146.xml"/><Relationship Id="rId29" Type="http://schemas.openxmlformats.org/officeDocument/2006/relationships/image" Target="../media/image164.png"/><Relationship Id="rId255" Type="http://schemas.openxmlformats.org/officeDocument/2006/relationships/image" Target="../media/image277.png"/><Relationship Id="rId276" Type="http://schemas.openxmlformats.org/officeDocument/2006/relationships/customXml" Target="../ink/ink283.xml"/><Relationship Id="rId40" Type="http://schemas.openxmlformats.org/officeDocument/2006/relationships/customXml" Target="../ink/ink165.xml"/><Relationship Id="rId115" Type="http://schemas.openxmlformats.org/officeDocument/2006/relationships/image" Target="../media/image207.png"/><Relationship Id="rId136" Type="http://schemas.openxmlformats.org/officeDocument/2006/relationships/customXml" Target="../ink/ink213.xml"/><Relationship Id="rId157" Type="http://schemas.openxmlformats.org/officeDocument/2006/relationships/image" Target="../media/image228.png"/><Relationship Id="rId178" Type="http://schemas.openxmlformats.org/officeDocument/2006/relationships/customXml" Target="../ink/ink234.xml"/><Relationship Id="rId61" Type="http://schemas.openxmlformats.org/officeDocument/2006/relationships/image" Target="../media/image180.png"/><Relationship Id="rId82" Type="http://schemas.openxmlformats.org/officeDocument/2006/relationships/customXml" Target="../ink/ink186.xml"/><Relationship Id="rId199" Type="http://schemas.openxmlformats.org/officeDocument/2006/relationships/image" Target="../media/image249.png"/><Relationship Id="rId203" Type="http://schemas.openxmlformats.org/officeDocument/2006/relationships/image" Target="../media/image251.png"/><Relationship Id="rId19" Type="http://schemas.openxmlformats.org/officeDocument/2006/relationships/image" Target="../media/image159.png"/><Relationship Id="rId224" Type="http://schemas.openxmlformats.org/officeDocument/2006/relationships/customXml" Target="../ink/ink257.xml"/><Relationship Id="rId245" Type="http://schemas.openxmlformats.org/officeDocument/2006/relationships/image" Target="../media/image272.png"/><Relationship Id="rId266" Type="http://schemas.openxmlformats.org/officeDocument/2006/relationships/customXml" Target="../ink/ink278.xml"/><Relationship Id="rId30" Type="http://schemas.openxmlformats.org/officeDocument/2006/relationships/customXml" Target="../ink/ink160.xml"/><Relationship Id="rId105" Type="http://schemas.openxmlformats.org/officeDocument/2006/relationships/image" Target="../media/image202.png"/><Relationship Id="rId126" Type="http://schemas.openxmlformats.org/officeDocument/2006/relationships/customXml" Target="../ink/ink208.xml"/><Relationship Id="rId147" Type="http://schemas.openxmlformats.org/officeDocument/2006/relationships/image" Target="../media/image223.png"/><Relationship Id="rId168" Type="http://schemas.openxmlformats.org/officeDocument/2006/relationships/customXml" Target="../ink/ink229.xml"/><Relationship Id="rId51" Type="http://schemas.openxmlformats.org/officeDocument/2006/relationships/image" Target="../media/image175.png"/><Relationship Id="rId72" Type="http://schemas.openxmlformats.org/officeDocument/2006/relationships/customXml" Target="../ink/ink181.xml"/><Relationship Id="rId93" Type="http://schemas.openxmlformats.org/officeDocument/2006/relationships/image" Target="../media/image196.png"/><Relationship Id="rId189" Type="http://schemas.openxmlformats.org/officeDocument/2006/relationships/image" Target="../media/image244.png"/><Relationship Id="rId3" Type="http://schemas.openxmlformats.org/officeDocument/2006/relationships/image" Target="../media/image151.png"/><Relationship Id="rId214" Type="http://schemas.openxmlformats.org/officeDocument/2006/relationships/customXml" Target="../ink/ink252.xml"/><Relationship Id="rId235" Type="http://schemas.openxmlformats.org/officeDocument/2006/relationships/image" Target="../media/image267.png"/><Relationship Id="rId256" Type="http://schemas.openxmlformats.org/officeDocument/2006/relationships/customXml" Target="../ink/ink273.xml"/><Relationship Id="rId277" Type="http://schemas.openxmlformats.org/officeDocument/2006/relationships/image" Target="../media/image288.png"/><Relationship Id="rId116" Type="http://schemas.openxmlformats.org/officeDocument/2006/relationships/customXml" Target="../ink/ink203.xml"/><Relationship Id="rId137" Type="http://schemas.openxmlformats.org/officeDocument/2006/relationships/image" Target="../media/image218.png"/><Relationship Id="rId158" Type="http://schemas.openxmlformats.org/officeDocument/2006/relationships/customXml" Target="../ink/ink224.xml"/><Relationship Id="rId20" Type="http://schemas.openxmlformats.org/officeDocument/2006/relationships/customXml" Target="../ink/ink155.xml"/><Relationship Id="rId41" Type="http://schemas.openxmlformats.org/officeDocument/2006/relationships/image" Target="../media/image170.png"/><Relationship Id="rId62" Type="http://schemas.openxmlformats.org/officeDocument/2006/relationships/customXml" Target="../ink/ink176.xml"/><Relationship Id="rId83" Type="http://schemas.openxmlformats.org/officeDocument/2006/relationships/image" Target="../media/image191.png"/><Relationship Id="rId179" Type="http://schemas.openxmlformats.org/officeDocument/2006/relationships/image" Target="../media/image239.png"/><Relationship Id="rId190" Type="http://schemas.openxmlformats.org/officeDocument/2006/relationships/customXml" Target="../ink/ink240.xml"/><Relationship Id="rId204" Type="http://schemas.openxmlformats.org/officeDocument/2006/relationships/customXml" Target="../ink/ink247.xml"/><Relationship Id="rId225" Type="http://schemas.openxmlformats.org/officeDocument/2006/relationships/image" Target="../media/image262.png"/><Relationship Id="rId246" Type="http://schemas.openxmlformats.org/officeDocument/2006/relationships/customXml" Target="../ink/ink268.xml"/><Relationship Id="rId267" Type="http://schemas.openxmlformats.org/officeDocument/2006/relationships/image" Target="../media/image283.png"/><Relationship Id="rId106" Type="http://schemas.openxmlformats.org/officeDocument/2006/relationships/customXml" Target="../ink/ink198.xml"/><Relationship Id="rId127" Type="http://schemas.openxmlformats.org/officeDocument/2006/relationships/image" Target="../media/image213.png"/><Relationship Id="rId10" Type="http://schemas.openxmlformats.org/officeDocument/2006/relationships/customXml" Target="../ink/ink150.xml"/><Relationship Id="rId31" Type="http://schemas.openxmlformats.org/officeDocument/2006/relationships/image" Target="../media/image165.png"/><Relationship Id="rId52" Type="http://schemas.openxmlformats.org/officeDocument/2006/relationships/customXml" Target="../ink/ink171.xml"/><Relationship Id="rId73" Type="http://schemas.openxmlformats.org/officeDocument/2006/relationships/image" Target="../media/image186.png"/><Relationship Id="rId94" Type="http://schemas.openxmlformats.org/officeDocument/2006/relationships/customXml" Target="../ink/ink192.xml"/><Relationship Id="rId148" Type="http://schemas.openxmlformats.org/officeDocument/2006/relationships/customXml" Target="../ink/ink219.xml"/><Relationship Id="rId169" Type="http://schemas.openxmlformats.org/officeDocument/2006/relationships/image" Target="../media/image234.png"/><Relationship Id="rId4" Type="http://schemas.openxmlformats.org/officeDocument/2006/relationships/customXml" Target="../ink/ink147.xml"/><Relationship Id="rId180" Type="http://schemas.openxmlformats.org/officeDocument/2006/relationships/customXml" Target="../ink/ink235.xml"/><Relationship Id="rId215" Type="http://schemas.openxmlformats.org/officeDocument/2006/relationships/image" Target="../media/image257.png"/><Relationship Id="rId236" Type="http://schemas.openxmlformats.org/officeDocument/2006/relationships/customXml" Target="../ink/ink263.xml"/><Relationship Id="rId257" Type="http://schemas.openxmlformats.org/officeDocument/2006/relationships/image" Target="../media/image278.png"/><Relationship Id="rId278" Type="http://schemas.openxmlformats.org/officeDocument/2006/relationships/customXml" Target="../ink/ink284.xml"/><Relationship Id="rId42" Type="http://schemas.openxmlformats.org/officeDocument/2006/relationships/customXml" Target="../ink/ink166.xml"/><Relationship Id="rId84" Type="http://schemas.openxmlformats.org/officeDocument/2006/relationships/customXml" Target="../ink/ink187.xml"/><Relationship Id="rId138" Type="http://schemas.openxmlformats.org/officeDocument/2006/relationships/customXml" Target="../ink/ink214.xml"/><Relationship Id="rId191" Type="http://schemas.openxmlformats.org/officeDocument/2006/relationships/image" Target="../media/image245.png"/><Relationship Id="rId205" Type="http://schemas.openxmlformats.org/officeDocument/2006/relationships/image" Target="../media/image252.png"/><Relationship Id="rId247" Type="http://schemas.openxmlformats.org/officeDocument/2006/relationships/image" Target="../media/image273.png"/><Relationship Id="rId107" Type="http://schemas.openxmlformats.org/officeDocument/2006/relationships/image" Target="../media/image203.png"/><Relationship Id="rId11" Type="http://schemas.openxmlformats.org/officeDocument/2006/relationships/image" Target="../media/image155.png"/><Relationship Id="rId53" Type="http://schemas.openxmlformats.org/officeDocument/2006/relationships/image" Target="../media/image176.png"/><Relationship Id="rId149" Type="http://schemas.openxmlformats.org/officeDocument/2006/relationships/image" Target="../media/image224.png"/><Relationship Id="rId95" Type="http://schemas.openxmlformats.org/officeDocument/2006/relationships/image" Target="../media/image197.png"/><Relationship Id="rId160" Type="http://schemas.openxmlformats.org/officeDocument/2006/relationships/customXml" Target="../ink/ink225.xml"/><Relationship Id="rId216" Type="http://schemas.openxmlformats.org/officeDocument/2006/relationships/customXml" Target="../ink/ink253.xml"/><Relationship Id="rId258" Type="http://schemas.openxmlformats.org/officeDocument/2006/relationships/customXml" Target="../ink/ink274.xml"/></Relationships>
</file>

<file path=ppt/slides/_rels/slide6.xml.rels><?xml version="1.0" encoding="UTF-8" standalone="yes"?>
<Relationships xmlns="http://schemas.openxmlformats.org/package/2006/relationships"><Relationship Id="rId8" Type="http://schemas.openxmlformats.org/officeDocument/2006/relationships/customXml" Target="../ink/ink290.xml"/><Relationship Id="rId3" Type="http://schemas.openxmlformats.org/officeDocument/2006/relationships/customXml" Target="../ink/ink287.xml"/><Relationship Id="rId7" Type="http://schemas.openxmlformats.org/officeDocument/2006/relationships/image" Target="../media/image2553.png"/><Relationship Id="rId2" Type="http://schemas.openxmlformats.org/officeDocument/2006/relationships/image" Target="../media/image292.png"/><Relationship Id="rId1" Type="http://schemas.openxmlformats.org/officeDocument/2006/relationships/slideLayout" Target="../slideLayouts/slideLayout4.xml"/><Relationship Id="rId6" Type="http://schemas.openxmlformats.org/officeDocument/2006/relationships/customXml" Target="../ink/ink289.xml"/><Relationship Id="rId5" Type="http://schemas.openxmlformats.org/officeDocument/2006/relationships/customXml" Target="../ink/ink288.xml"/><Relationship Id="rId4" Type="http://schemas.openxmlformats.org/officeDocument/2006/relationships/image" Target="../media/image1110.png"/><Relationship Id="rId9" Type="http://schemas.openxmlformats.org/officeDocument/2006/relationships/image" Target="../media/image293.jpeg"/></Relationships>
</file>

<file path=ppt/slides/_rels/slide7.xml.rels><?xml version="1.0" encoding="UTF-8" standalone="yes"?>
<Relationships xmlns="http://schemas.openxmlformats.org/package/2006/relationships"><Relationship Id="rId3" Type="http://schemas.openxmlformats.org/officeDocument/2006/relationships/customXml" Target="../ink/ink291.xml"/><Relationship Id="rId2" Type="http://schemas.openxmlformats.org/officeDocument/2006/relationships/image" Target="../media/image292.png"/><Relationship Id="rId1" Type="http://schemas.openxmlformats.org/officeDocument/2006/relationships/slideLayout" Target="../slideLayouts/slideLayout4.xml"/><Relationship Id="rId6" Type="http://schemas.openxmlformats.org/officeDocument/2006/relationships/image" Target="../media/image294.png"/><Relationship Id="rId5" Type="http://schemas.openxmlformats.org/officeDocument/2006/relationships/customXml" Target="../ink/ink292.xml"/><Relationship Id="rId4" Type="http://schemas.openxmlformats.org/officeDocument/2006/relationships/image" Target="../media/image1110.png"/></Relationships>
</file>

<file path=ppt/slides/_rels/slide8.xml.rels><?xml version="1.0" encoding="UTF-8" standalone="yes"?>
<Relationships xmlns="http://schemas.openxmlformats.org/package/2006/relationships"><Relationship Id="rId3" Type="http://schemas.openxmlformats.org/officeDocument/2006/relationships/customXml" Target="../ink/ink293.xml"/><Relationship Id="rId2" Type="http://schemas.openxmlformats.org/officeDocument/2006/relationships/image" Target="../media/image292.png"/><Relationship Id="rId1" Type="http://schemas.openxmlformats.org/officeDocument/2006/relationships/slideLayout" Target="../slideLayouts/slideLayout4.xml"/><Relationship Id="rId5" Type="http://schemas.openxmlformats.org/officeDocument/2006/relationships/customXml" Target="../ink/ink294.xml"/><Relationship Id="rId4" Type="http://schemas.openxmlformats.org/officeDocument/2006/relationships/image" Target="../media/image1110.png"/></Relationships>
</file>

<file path=ppt/slides/_rels/slide9.xml.rels><?xml version="1.0" encoding="UTF-8" standalone="yes"?>
<Relationships xmlns="http://schemas.openxmlformats.org/package/2006/relationships"><Relationship Id="rId3" Type="http://schemas.openxmlformats.org/officeDocument/2006/relationships/customXml" Target="../ink/ink295.xml"/><Relationship Id="rId2" Type="http://schemas.openxmlformats.org/officeDocument/2006/relationships/image" Target="../media/image292.png"/><Relationship Id="rId1" Type="http://schemas.openxmlformats.org/officeDocument/2006/relationships/slideLayout" Target="../slideLayouts/slideLayout4.xml"/><Relationship Id="rId5" Type="http://schemas.openxmlformats.org/officeDocument/2006/relationships/customXml" Target="../ink/ink296.xml"/><Relationship Id="rId4" Type="http://schemas.openxmlformats.org/officeDocument/2006/relationships/image" Target="../media/image1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S/4HANA CDS, SAC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3</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54050" y="540040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are working as S/4HANA consultant in a company, the company have sales stored in the EPM data table. We would like to build a dashboard to help company projecting following requirement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Country – total gross amount, max net amount, average tax amount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Currency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Product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Customer</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4256162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stCxn id="23" idx="3"/>
            <a:endCxn id="9" idx="1"/>
          </p:cNvCxnSpPr>
          <p:nvPr/>
        </p:nvCxnSpPr>
        <p:spPr>
          <a:xfrm>
            <a:off x="8974732" y="2939060"/>
            <a:ext cx="900099" cy="2291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681091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372263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Introduction to Facts and Dimension</a:t>
            </a:r>
            <a:endParaRPr lang="en-IN" sz="3599" b="1" dirty="0">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graphicFrame>
        <p:nvGraphicFramePr>
          <p:cNvPr id="9" name="Table 9">
            <a:extLst>
              <a:ext uri="{FF2B5EF4-FFF2-40B4-BE49-F238E27FC236}">
                <a16:creationId xmlns:a16="http://schemas.microsoft.com/office/drawing/2014/main" id="{5D39F62A-F1D9-5312-68E3-62250F779194}"/>
              </a:ext>
            </a:extLst>
          </p:cNvPr>
          <p:cNvGraphicFramePr>
            <a:graphicFrameLocks noGrp="1"/>
          </p:cNvGraphicFramePr>
          <p:nvPr/>
        </p:nvGraphicFramePr>
        <p:xfrm>
          <a:off x="3502124" y="2316480"/>
          <a:ext cx="5417255" cy="222504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888887905"/>
                    </a:ext>
                  </a:extLst>
                </a:gridCol>
                <a:gridCol w="1083451">
                  <a:extLst>
                    <a:ext uri="{9D8B030D-6E8A-4147-A177-3AD203B41FA5}">
                      <a16:colId xmlns:a16="http://schemas.microsoft.com/office/drawing/2014/main" val="2497164813"/>
                    </a:ext>
                  </a:extLst>
                </a:gridCol>
                <a:gridCol w="1083451">
                  <a:extLst>
                    <a:ext uri="{9D8B030D-6E8A-4147-A177-3AD203B41FA5}">
                      <a16:colId xmlns:a16="http://schemas.microsoft.com/office/drawing/2014/main" val="3415580854"/>
                    </a:ext>
                  </a:extLst>
                </a:gridCol>
                <a:gridCol w="1083451">
                  <a:extLst>
                    <a:ext uri="{9D8B030D-6E8A-4147-A177-3AD203B41FA5}">
                      <a16:colId xmlns:a16="http://schemas.microsoft.com/office/drawing/2014/main" val="2000405494"/>
                    </a:ext>
                  </a:extLst>
                </a:gridCol>
                <a:gridCol w="1083451">
                  <a:extLst>
                    <a:ext uri="{9D8B030D-6E8A-4147-A177-3AD203B41FA5}">
                      <a16:colId xmlns:a16="http://schemas.microsoft.com/office/drawing/2014/main" val="1060760596"/>
                    </a:ext>
                  </a:extLst>
                </a:gridCol>
              </a:tblGrid>
              <a:tr h="370840">
                <a:tc>
                  <a:txBody>
                    <a:bodyPr/>
                    <a:lstStyle/>
                    <a:p>
                      <a:r>
                        <a:rPr lang="en-US" sz="1600" dirty="0"/>
                        <a:t>SOID</a:t>
                      </a:r>
                    </a:p>
                  </a:txBody>
                  <a:tcPr/>
                </a:tc>
                <a:tc>
                  <a:txBody>
                    <a:bodyPr/>
                    <a:lstStyle/>
                    <a:p>
                      <a:r>
                        <a:rPr lang="en-US" sz="1600" dirty="0" err="1"/>
                        <a:t>CustID</a:t>
                      </a:r>
                      <a:endParaRPr lang="en-US" sz="1600" dirty="0"/>
                    </a:p>
                  </a:txBody>
                  <a:tcPr/>
                </a:tc>
                <a:tc>
                  <a:txBody>
                    <a:bodyPr/>
                    <a:lstStyle/>
                    <a:p>
                      <a:r>
                        <a:rPr lang="en-US" sz="1600" dirty="0" err="1"/>
                        <a:t>ProdId</a:t>
                      </a:r>
                      <a:endParaRPr lang="en-US" sz="1600" dirty="0"/>
                    </a:p>
                  </a:txBody>
                  <a:tcPr/>
                </a:tc>
                <a:tc>
                  <a:txBody>
                    <a:bodyPr/>
                    <a:lstStyle/>
                    <a:p>
                      <a:r>
                        <a:rPr lang="en-US" sz="1600" dirty="0"/>
                        <a:t>Amount</a:t>
                      </a:r>
                    </a:p>
                  </a:txBody>
                  <a:tcPr/>
                </a:tc>
                <a:tc>
                  <a:txBody>
                    <a:bodyPr/>
                    <a:lstStyle/>
                    <a:p>
                      <a:r>
                        <a:rPr lang="en-US" sz="1600" dirty="0"/>
                        <a:t>Country</a:t>
                      </a:r>
                    </a:p>
                  </a:txBody>
                  <a:tcPr/>
                </a:tc>
                <a:extLst>
                  <a:ext uri="{0D108BD9-81ED-4DB2-BD59-A6C34878D82A}">
                    <a16:rowId xmlns:a16="http://schemas.microsoft.com/office/drawing/2014/main" val="3281776060"/>
                  </a:ext>
                </a:extLst>
              </a:tr>
              <a:tr h="370840">
                <a:tc>
                  <a:txBody>
                    <a:bodyPr/>
                    <a:lstStyle/>
                    <a:p>
                      <a:r>
                        <a:rPr lang="en-US" sz="1600" dirty="0"/>
                        <a:t>100001</a:t>
                      </a:r>
                    </a:p>
                  </a:txBody>
                  <a:tcPr/>
                </a:tc>
                <a:tc>
                  <a:txBody>
                    <a:bodyPr/>
                    <a:lstStyle/>
                    <a:p>
                      <a:r>
                        <a:rPr lang="en-US" sz="1600" dirty="0"/>
                        <a:t>A</a:t>
                      </a:r>
                    </a:p>
                  </a:txBody>
                  <a:tcPr/>
                </a:tc>
                <a:tc>
                  <a:txBody>
                    <a:bodyPr/>
                    <a:lstStyle/>
                    <a:p>
                      <a:r>
                        <a:rPr lang="en-US" sz="1600" dirty="0"/>
                        <a:t>P1</a:t>
                      </a:r>
                    </a:p>
                  </a:txBody>
                  <a:tcPr/>
                </a:tc>
                <a:tc>
                  <a:txBody>
                    <a:bodyPr/>
                    <a:lstStyle/>
                    <a:p>
                      <a:r>
                        <a:rPr lang="en-US" sz="1600" dirty="0"/>
                        <a:t>600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413087236"/>
                  </a:ext>
                </a:extLst>
              </a:tr>
              <a:tr h="370840">
                <a:tc>
                  <a:txBody>
                    <a:bodyPr/>
                    <a:lstStyle/>
                    <a:p>
                      <a:r>
                        <a:rPr lang="en-US" sz="1600" dirty="0"/>
                        <a:t>100002</a:t>
                      </a:r>
                    </a:p>
                  </a:txBody>
                  <a:tcPr/>
                </a:tc>
                <a:tc>
                  <a:txBody>
                    <a:bodyPr/>
                    <a:lstStyle/>
                    <a:p>
                      <a:r>
                        <a:rPr lang="en-US" sz="1600" dirty="0"/>
                        <a:t>B</a:t>
                      </a:r>
                    </a:p>
                  </a:txBody>
                  <a:tcPr/>
                </a:tc>
                <a:tc>
                  <a:txBody>
                    <a:bodyPr/>
                    <a:lstStyle/>
                    <a:p>
                      <a:r>
                        <a:rPr lang="en-US" sz="1600" dirty="0"/>
                        <a:t>P1</a:t>
                      </a:r>
                    </a:p>
                  </a:txBody>
                  <a:tcPr/>
                </a:tc>
                <a:tc>
                  <a:txBody>
                    <a:bodyPr/>
                    <a:lstStyle/>
                    <a:p>
                      <a:r>
                        <a:rPr lang="en-US" sz="1600" dirty="0"/>
                        <a:t>800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696553721"/>
                  </a:ext>
                </a:extLst>
              </a:tr>
              <a:tr h="370840">
                <a:tc>
                  <a:txBody>
                    <a:bodyPr/>
                    <a:lstStyle/>
                    <a:p>
                      <a:r>
                        <a:rPr lang="en-US" sz="1600" dirty="0"/>
                        <a:t>100003</a:t>
                      </a:r>
                    </a:p>
                  </a:txBody>
                  <a:tcPr/>
                </a:tc>
                <a:tc>
                  <a:txBody>
                    <a:bodyPr/>
                    <a:lstStyle/>
                    <a:p>
                      <a:r>
                        <a:rPr lang="en-US" sz="1600" dirty="0"/>
                        <a:t>A</a:t>
                      </a:r>
                    </a:p>
                  </a:txBody>
                  <a:tcPr/>
                </a:tc>
                <a:tc>
                  <a:txBody>
                    <a:bodyPr/>
                    <a:lstStyle/>
                    <a:p>
                      <a:r>
                        <a:rPr lang="en-US" sz="1600" dirty="0"/>
                        <a:t>P2</a:t>
                      </a:r>
                    </a:p>
                  </a:txBody>
                  <a:tcPr/>
                </a:tc>
                <a:tc>
                  <a:txBody>
                    <a:bodyPr/>
                    <a:lstStyle/>
                    <a:p>
                      <a:r>
                        <a:rPr lang="en-US" sz="1600" dirty="0"/>
                        <a:t>500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1255793779"/>
                  </a:ext>
                </a:extLst>
              </a:tr>
              <a:tr h="370840">
                <a:tc>
                  <a:txBody>
                    <a:bodyPr/>
                    <a:lstStyle/>
                    <a:p>
                      <a:r>
                        <a:rPr lang="en-US" sz="1600" dirty="0"/>
                        <a:t>100004</a:t>
                      </a:r>
                    </a:p>
                  </a:txBody>
                  <a:tcPr/>
                </a:tc>
                <a:tc>
                  <a:txBody>
                    <a:bodyPr/>
                    <a:lstStyle/>
                    <a:p>
                      <a:r>
                        <a:rPr lang="en-US" sz="1600" dirty="0"/>
                        <a:t>A</a:t>
                      </a:r>
                    </a:p>
                  </a:txBody>
                  <a:tcPr/>
                </a:tc>
                <a:tc>
                  <a:txBody>
                    <a:bodyPr/>
                    <a:lstStyle/>
                    <a:p>
                      <a:r>
                        <a:rPr lang="en-US" sz="1600" dirty="0"/>
                        <a:t>P3</a:t>
                      </a:r>
                    </a:p>
                  </a:txBody>
                  <a:tcPr/>
                </a:tc>
                <a:tc>
                  <a:txBody>
                    <a:bodyPr/>
                    <a:lstStyle/>
                    <a:p>
                      <a:r>
                        <a:rPr lang="en-US" sz="1600" dirty="0"/>
                        <a:t>900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1301405319"/>
                  </a:ext>
                </a:extLst>
              </a:tr>
              <a:tr h="370840">
                <a:tc>
                  <a:txBody>
                    <a:bodyPr/>
                    <a:lstStyle/>
                    <a:p>
                      <a:r>
                        <a:rPr lang="en-US" sz="1600" dirty="0"/>
                        <a:t>100005</a:t>
                      </a:r>
                    </a:p>
                  </a:txBody>
                  <a:tcPr/>
                </a:tc>
                <a:tc>
                  <a:txBody>
                    <a:bodyPr/>
                    <a:lstStyle/>
                    <a:p>
                      <a:r>
                        <a:rPr lang="en-US" sz="1600" dirty="0"/>
                        <a:t>B</a:t>
                      </a:r>
                    </a:p>
                  </a:txBody>
                  <a:tcPr/>
                </a:tc>
                <a:tc>
                  <a:txBody>
                    <a:bodyPr/>
                    <a:lstStyle/>
                    <a:p>
                      <a:r>
                        <a:rPr lang="en-US" sz="1600" dirty="0"/>
                        <a:t>P2</a:t>
                      </a:r>
                    </a:p>
                  </a:txBody>
                  <a:tcPr/>
                </a:tc>
                <a:tc>
                  <a:txBody>
                    <a:bodyPr/>
                    <a:lstStyle/>
                    <a:p>
                      <a:r>
                        <a:rPr lang="en-US" sz="1600" dirty="0"/>
                        <a:t>400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400513230"/>
                  </a:ext>
                </a:extLst>
              </a:tr>
            </a:tbl>
          </a:graphicData>
        </a:graphic>
      </p:graphicFrame>
      <p:sp>
        <p:nvSpPr>
          <p:cNvPr id="10" name="TextBox 9">
            <a:extLst>
              <a:ext uri="{FF2B5EF4-FFF2-40B4-BE49-F238E27FC236}">
                <a16:creationId xmlns:a16="http://schemas.microsoft.com/office/drawing/2014/main" id="{F65D7180-7FCC-D61E-E834-CDD3EC5E414C}"/>
              </a:ext>
            </a:extLst>
          </p:cNvPr>
          <p:cNvSpPr txBox="1"/>
          <p:nvPr/>
        </p:nvSpPr>
        <p:spPr>
          <a:xfrm>
            <a:off x="3497764" y="1650270"/>
            <a:ext cx="4536504" cy="646331"/>
          </a:xfrm>
          <a:prstGeom prst="rect">
            <a:avLst/>
          </a:prstGeom>
          <a:noFill/>
        </p:spPr>
        <p:txBody>
          <a:bodyPr wrap="square" rtlCol="0">
            <a:spAutoFit/>
          </a:bodyPr>
          <a:lstStyle/>
          <a:p>
            <a:r>
              <a:rPr lang="en-US" sz="1800" dirty="0"/>
              <a:t>Transactional data – Facts</a:t>
            </a:r>
          </a:p>
          <a:p>
            <a:r>
              <a:rPr lang="en-US" sz="1800" dirty="0"/>
              <a:t>Measure – KPI – Key performance indicator</a:t>
            </a:r>
          </a:p>
        </p:txBody>
      </p:sp>
      <p:sp>
        <p:nvSpPr>
          <p:cNvPr id="11" name="Arrow: Up 10">
            <a:extLst>
              <a:ext uri="{FF2B5EF4-FFF2-40B4-BE49-F238E27FC236}">
                <a16:creationId xmlns:a16="http://schemas.microsoft.com/office/drawing/2014/main" id="{25E6784F-7C11-0D90-C164-123BC8054527}"/>
              </a:ext>
            </a:extLst>
          </p:cNvPr>
          <p:cNvSpPr/>
          <p:nvPr/>
        </p:nvSpPr>
        <p:spPr>
          <a:xfrm>
            <a:off x="7030516" y="4541520"/>
            <a:ext cx="288032" cy="1836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E57EC1-26AB-7BC2-DB38-F12A0491CC71}"/>
              </a:ext>
            </a:extLst>
          </p:cNvPr>
          <p:cNvSpPr txBox="1"/>
          <p:nvPr/>
        </p:nvSpPr>
        <p:spPr>
          <a:xfrm>
            <a:off x="5590356" y="4725144"/>
            <a:ext cx="3324663" cy="369332"/>
          </a:xfrm>
          <a:prstGeom prst="rect">
            <a:avLst/>
          </a:prstGeom>
          <a:noFill/>
        </p:spPr>
        <p:txBody>
          <a:bodyPr wrap="square" rtlCol="0">
            <a:spAutoFit/>
          </a:bodyPr>
          <a:lstStyle/>
          <a:p>
            <a:r>
              <a:rPr lang="en-US" sz="1800" dirty="0"/>
              <a:t>Total sales in sales dept.</a:t>
            </a:r>
          </a:p>
        </p:txBody>
      </p:sp>
      <p:graphicFrame>
        <p:nvGraphicFramePr>
          <p:cNvPr id="13" name="Table 12">
            <a:extLst>
              <a:ext uri="{FF2B5EF4-FFF2-40B4-BE49-F238E27FC236}">
                <a16:creationId xmlns:a16="http://schemas.microsoft.com/office/drawing/2014/main" id="{39CFC46D-F50C-9996-311B-13A60B4E2125}"/>
              </a:ext>
            </a:extLst>
          </p:cNvPr>
          <p:cNvGraphicFramePr>
            <a:graphicFrameLocks noGrp="1"/>
          </p:cNvGraphicFramePr>
          <p:nvPr/>
        </p:nvGraphicFramePr>
        <p:xfrm>
          <a:off x="265054"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CustId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A</a:t>
                      </a:r>
                    </a:p>
                  </a:txBody>
                  <a:tcPr/>
                </a:tc>
                <a:tc>
                  <a:txBody>
                    <a:bodyPr/>
                    <a:lstStyle/>
                    <a:p>
                      <a:r>
                        <a:rPr lang="en-US" sz="1600" dirty="0"/>
                        <a:t>IBM</a:t>
                      </a:r>
                    </a:p>
                  </a:txBody>
                  <a:tcPr/>
                </a:tc>
                <a:extLst>
                  <a:ext uri="{0D108BD9-81ED-4DB2-BD59-A6C34878D82A}">
                    <a16:rowId xmlns:a16="http://schemas.microsoft.com/office/drawing/2014/main" val="115131387"/>
                  </a:ext>
                </a:extLst>
              </a:tr>
              <a:tr h="370840">
                <a:tc>
                  <a:txBody>
                    <a:bodyPr/>
                    <a:lstStyle/>
                    <a:p>
                      <a:r>
                        <a:rPr lang="en-US" sz="1600" dirty="0"/>
                        <a:t>B</a:t>
                      </a:r>
                    </a:p>
                  </a:txBody>
                  <a:tcPr/>
                </a:tc>
                <a:tc>
                  <a:txBody>
                    <a:bodyPr/>
                    <a:lstStyle/>
                    <a:p>
                      <a:r>
                        <a:rPr lang="en-US" sz="1600" dirty="0"/>
                        <a:t>SAP</a:t>
                      </a:r>
                    </a:p>
                  </a:txBody>
                  <a:tcPr/>
                </a:tc>
                <a:extLst>
                  <a:ext uri="{0D108BD9-81ED-4DB2-BD59-A6C34878D82A}">
                    <a16:rowId xmlns:a16="http://schemas.microsoft.com/office/drawing/2014/main" val="945930378"/>
                  </a:ext>
                </a:extLst>
              </a:tr>
              <a:tr h="370840">
                <a:tc>
                  <a:txBody>
                    <a:bodyPr/>
                    <a:lstStyle/>
                    <a:p>
                      <a:r>
                        <a:rPr lang="en-US" sz="1600" dirty="0"/>
                        <a:t>C</a:t>
                      </a:r>
                    </a:p>
                  </a:txBody>
                  <a:tcPr/>
                </a:tc>
                <a:tc>
                  <a:txBody>
                    <a:bodyPr/>
                    <a:lstStyle/>
                    <a:p>
                      <a:r>
                        <a:rPr lang="en-US" sz="1600" dirty="0"/>
                        <a:t>EY</a:t>
                      </a:r>
                    </a:p>
                  </a:txBody>
                  <a:tcPr/>
                </a:tc>
                <a:extLst>
                  <a:ext uri="{0D108BD9-81ED-4DB2-BD59-A6C34878D82A}">
                    <a16:rowId xmlns:a16="http://schemas.microsoft.com/office/drawing/2014/main" val="3467653383"/>
                  </a:ext>
                </a:extLst>
              </a:tr>
            </a:tbl>
          </a:graphicData>
        </a:graphic>
      </p:graphicFrame>
      <p:sp>
        <p:nvSpPr>
          <p:cNvPr id="14" name="TextBox 13">
            <a:extLst>
              <a:ext uri="{FF2B5EF4-FFF2-40B4-BE49-F238E27FC236}">
                <a16:creationId xmlns:a16="http://schemas.microsoft.com/office/drawing/2014/main" id="{D018CBDC-5CA9-3632-B563-FB15DC13CE37}"/>
              </a:ext>
            </a:extLst>
          </p:cNvPr>
          <p:cNvSpPr txBox="1"/>
          <p:nvPr/>
        </p:nvSpPr>
        <p:spPr>
          <a:xfrm>
            <a:off x="265054" y="764704"/>
            <a:ext cx="3453094" cy="584775"/>
          </a:xfrm>
          <a:prstGeom prst="rect">
            <a:avLst/>
          </a:prstGeom>
          <a:noFill/>
        </p:spPr>
        <p:txBody>
          <a:bodyPr wrap="square" rtlCol="0">
            <a:spAutoFit/>
          </a:bodyPr>
          <a:lstStyle/>
          <a:p>
            <a:r>
              <a:rPr lang="en-US" sz="1600" dirty="0"/>
              <a:t>Customer Master data</a:t>
            </a:r>
          </a:p>
          <a:p>
            <a:r>
              <a:rPr lang="en-US" sz="1600" b="1" dirty="0"/>
              <a:t>Dimension</a:t>
            </a:r>
          </a:p>
        </p:txBody>
      </p:sp>
      <p:graphicFrame>
        <p:nvGraphicFramePr>
          <p:cNvPr id="54" name="Table 53">
            <a:extLst>
              <a:ext uri="{FF2B5EF4-FFF2-40B4-BE49-F238E27FC236}">
                <a16:creationId xmlns:a16="http://schemas.microsoft.com/office/drawing/2014/main" id="{A1F274BC-FF3E-F7D0-AE11-DAA83359305C}"/>
              </a:ext>
            </a:extLst>
          </p:cNvPr>
          <p:cNvGraphicFramePr>
            <a:graphicFrameLocks noGrp="1"/>
          </p:cNvGraphicFramePr>
          <p:nvPr/>
        </p:nvGraphicFramePr>
        <p:xfrm>
          <a:off x="9756869"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ProdId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P1</a:t>
                      </a:r>
                    </a:p>
                  </a:txBody>
                  <a:tcPr/>
                </a:tc>
                <a:tc>
                  <a:txBody>
                    <a:bodyPr/>
                    <a:lstStyle/>
                    <a:p>
                      <a:r>
                        <a:rPr lang="en-US" sz="1600" dirty="0"/>
                        <a:t>iPhone</a:t>
                      </a:r>
                    </a:p>
                  </a:txBody>
                  <a:tcPr/>
                </a:tc>
                <a:extLst>
                  <a:ext uri="{0D108BD9-81ED-4DB2-BD59-A6C34878D82A}">
                    <a16:rowId xmlns:a16="http://schemas.microsoft.com/office/drawing/2014/main" val="115131387"/>
                  </a:ext>
                </a:extLst>
              </a:tr>
              <a:tr h="370840">
                <a:tc>
                  <a:txBody>
                    <a:bodyPr/>
                    <a:lstStyle/>
                    <a:p>
                      <a:r>
                        <a:rPr lang="en-US" sz="1600" dirty="0"/>
                        <a:t>P2</a:t>
                      </a:r>
                    </a:p>
                  </a:txBody>
                  <a:tcPr/>
                </a:tc>
                <a:tc>
                  <a:txBody>
                    <a:bodyPr/>
                    <a:lstStyle/>
                    <a:p>
                      <a:r>
                        <a:rPr lang="en-US" sz="1600" dirty="0" err="1"/>
                        <a:t>WebCam</a:t>
                      </a:r>
                      <a:endParaRPr lang="en-US" sz="1600" dirty="0"/>
                    </a:p>
                  </a:txBody>
                  <a:tcPr/>
                </a:tc>
                <a:extLst>
                  <a:ext uri="{0D108BD9-81ED-4DB2-BD59-A6C34878D82A}">
                    <a16:rowId xmlns:a16="http://schemas.microsoft.com/office/drawing/2014/main" val="945930378"/>
                  </a:ext>
                </a:extLst>
              </a:tr>
              <a:tr h="370840">
                <a:tc>
                  <a:txBody>
                    <a:bodyPr/>
                    <a:lstStyle/>
                    <a:p>
                      <a:r>
                        <a:rPr lang="en-US" sz="1600" dirty="0"/>
                        <a:t>P3</a:t>
                      </a:r>
                    </a:p>
                  </a:txBody>
                  <a:tcPr/>
                </a:tc>
                <a:tc>
                  <a:txBody>
                    <a:bodyPr/>
                    <a:lstStyle/>
                    <a:p>
                      <a:r>
                        <a:rPr lang="en-US" sz="1600" dirty="0"/>
                        <a:t>PC</a:t>
                      </a:r>
                    </a:p>
                  </a:txBody>
                  <a:tcPr/>
                </a:tc>
                <a:extLst>
                  <a:ext uri="{0D108BD9-81ED-4DB2-BD59-A6C34878D82A}">
                    <a16:rowId xmlns:a16="http://schemas.microsoft.com/office/drawing/2014/main" val="3467653383"/>
                  </a:ext>
                </a:extLst>
              </a:tr>
            </a:tbl>
          </a:graphicData>
        </a:graphic>
      </p:graphicFrame>
      <p:sp>
        <p:nvSpPr>
          <p:cNvPr id="55" name="TextBox 54">
            <a:extLst>
              <a:ext uri="{FF2B5EF4-FFF2-40B4-BE49-F238E27FC236}">
                <a16:creationId xmlns:a16="http://schemas.microsoft.com/office/drawing/2014/main" id="{6BEA5040-BB5A-071F-530E-28300B622A2B}"/>
              </a:ext>
            </a:extLst>
          </p:cNvPr>
          <p:cNvSpPr txBox="1"/>
          <p:nvPr/>
        </p:nvSpPr>
        <p:spPr>
          <a:xfrm>
            <a:off x="9532569" y="765115"/>
            <a:ext cx="3453094" cy="584775"/>
          </a:xfrm>
          <a:prstGeom prst="rect">
            <a:avLst/>
          </a:prstGeom>
          <a:noFill/>
        </p:spPr>
        <p:txBody>
          <a:bodyPr wrap="square" rtlCol="0">
            <a:spAutoFit/>
          </a:bodyPr>
          <a:lstStyle/>
          <a:p>
            <a:r>
              <a:rPr lang="en-US" sz="1600" dirty="0"/>
              <a:t>Product Master data</a:t>
            </a:r>
          </a:p>
          <a:p>
            <a:r>
              <a:rPr lang="en-US" sz="1600" b="1" dirty="0"/>
              <a:t>Dimension</a:t>
            </a:r>
          </a:p>
        </p:txBody>
      </p:sp>
      <p:graphicFrame>
        <p:nvGraphicFramePr>
          <p:cNvPr id="56" name="Table 55">
            <a:extLst>
              <a:ext uri="{FF2B5EF4-FFF2-40B4-BE49-F238E27FC236}">
                <a16:creationId xmlns:a16="http://schemas.microsoft.com/office/drawing/2014/main" id="{6857E750-ECE0-57D9-F89D-A50E9C51B019}"/>
              </a:ext>
            </a:extLst>
          </p:cNvPr>
          <p:cNvGraphicFramePr>
            <a:graphicFrameLocks noGrp="1"/>
          </p:cNvGraphicFramePr>
          <p:nvPr/>
        </p:nvGraphicFramePr>
        <p:xfrm>
          <a:off x="9571336" y="4943787"/>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a:t>Country</a:t>
                      </a:r>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IN</a:t>
                      </a:r>
                    </a:p>
                  </a:txBody>
                  <a:tcPr/>
                </a:tc>
                <a:tc>
                  <a:txBody>
                    <a:bodyPr/>
                    <a:lstStyle/>
                    <a:p>
                      <a:r>
                        <a:rPr lang="en-US" sz="1600" dirty="0"/>
                        <a:t>India</a:t>
                      </a:r>
                    </a:p>
                  </a:txBody>
                  <a:tcPr/>
                </a:tc>
                <a:extLst>
                  <a:ext uri="{0D108BD9-81ED-4DB2-BD59-A6C34878D82A}">
                    <a16:rowId xmlns:a16="http://schemas.microsoft.com/office/drawing/2014/main" val="115131387"/>
                  </a:ext>
                </a:extLst>
              </a:tr>
              <a:tr h="370840">
                <a:tc>
                  <a:txBody>
                    <a:bodyPr/>
                    <a:lstStyle/>
                    <a:p>
                      <a:r>
                        <a:rPr lang="en-US" sz="1600" dirty="0"/>
                        <a:t>US</a:t>
                      </a:r>
                    </a:p>
                  </a:txBody>
                  <a:tcPr/>
                </a:tc>
                <a:tc>
                  <a:txBody>
                    <a:bodyPr/>
                    <a:lstStyle/>
                    <a:p>
                      <a:r>
                        <a:rPr lang="en-US" sz="1600" dirty="0"/>
                        <a:t>United S</a:t>
                      </a:r>
                    </a:p>
                  </a:txBody>
                  <a:tcPr/>
                </a:tc>
                <a:extLst>
                  <a:ext uri="{0D108BD9-81ED-4DB2-BD59-A6C34878D82A}">
                    <a16:rowId xmlns:a16="http://schemas.microsoft.com/office/drawing/2014/main" val="945930378"/>
                  </a:ext>
                </a:extLst>
              </a:tr>
              <a:tr h="370840">
                <a:tc>
                  <a:txBody>
                    <a:bodyPr/>
                    <a:lstStyle/>
                    <a:p>
                      <a:r>
                        <a:rPr lang="en-US" sz="1600" dirty="0"/>
                        <a:t>JP</a:t>
                      </a:r>
                    </a:p>
                  </a:txBody>
                  <a:tcPr/>
                </a:tc>
                <a:tc>
                  <a:txBody>
                    <a:bodyPr/>
                    <a:lstStyle/>
                    <a:p>
                      <a:r>
                        <a:rPr lang="en-US" sz="1600" dirty="0"/>
                        <a:t>Japan</a:t>
                      </a:r>
                    </a:p>
                  </a:txBody>
                  <a:tcPr/>
                </a:tc>
                <a:extLst>
                  <a:ext uri="{0D108BD9-81ED-4DB2-BD59-A6C34878D82A}">
                    <a16:rowId xmlns:a16="http://schemas.microsoft.com/office/drawing/2014/main" val="3467653383"/>
                  </a:ext>
                </a:extLst>
              </a:tr>
            </a:tbl>
          </a:graphicData>
        </a:graphic>
      </p:graphicFrame>
      <p:sp>
        <p:nvSpPr>
          <p:cNvPr id="57" name="Rectangle 56">
            <a:extLst>
              <a:ext uri="{FF2B5EF4-FFF2-40B4-BE49-F238E27FC236}">
                <a16:creationId xmlns:a16="http://schemas.microsoft.com/office/drawing/2014/main" id="{1AF059DB-809E-1A33-6F48-F979B9867AC3}"/>
              </a:ext>
            </a:extLst>
          </p:cNvPr>
          <p:cNvSpPr/>
          <p:nvPr/>
        </p:nvSpPr>
        <p:spPr>
          <a:xfrm>
            <a:off x="265054" y="5094476"/>
            <a:ext cx="2166902" cy="1418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Tree>
    <p:extLst>
      <p:ext uri="{BB962C8B-B14F-4D97-AF65-F5344CB8AC3E}">
        <p14:creationId xmlns:p14="http://schemas.microsoft.com/office/powerpoint/2010/main" val="8597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1000"/>
                                        <p:tgtEl>
                                          <p:spTgt spid="55"/>
                                        </p:tgtEl>
                                      </p:cBhvr>
                                    </p:animEffect>
                                    <p:anim calcmode="lin" valueType="num">
                                      <p:cBhvr>
                                        <p:cTn id="47" dur="1000" fill="hold"/>
                                        <p:tgtEl>
                                          <p:spTgt spid="55"/>
                                        </p:tgtEl>
                                        <p:attrNameLst>
                                          <p:attrName>ppt_x</p:attrName>
                                        </p:attrNameLst>
                                      </p:cBhvr>
                                      <p:tavLst>
                                        <p:tav tm="0">
                                          <p:val>
                                            <p:strVal val="#ppt_x"/>
                                          </p:val>
                                        </p:tav>
                                        <p:tav tm="100000">
                                          <p:val>
                                            <p:strVal val="#ppt_x"/>
                                          </p:val>
                                        </p:tav>
                                      </p:tavLst>
                                    </p:anim>
                                    <p:anim calcmode="lin" valueType="num">
                                      <p:cBhvr>
                                        <p:cTn id="4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1000"/>
                                        <p:tgtEl>
                                          <p:spTgt spid="56"/>
                                        </p:tgtEl>
                                      </p:cBhvr>
                                    </p:animEffect>
                                    <p:anim calcmode="lin" valueType="num">
                                      <p:cBhvr>
                                        <p:cTn id="54" dur="1000" fill="hold"/>
                                        <p:tgtEl>
                                          <p:spTgt spid="56"/>
                                        </p:tgtEl>
                                        <p:attrNameLst>
                                          <p:attrName>ppt_x</p:attrName>
                                        </p:attrNameLst>
                                      </p:cBhvr>
                                      <p:tavLst>
                                        <p:tav tm="0">
                                          <p:val>
                                            <p:strVal val="#ppt_x"/>
                                          </p:val>
                                        </p:tav>
                                        <p:tav tm="100000">
                                          <p:val>
                                            <p:strVal val="#ppt_x"/>
                                          </p:val>
                                        </p:tav>
                                      </p:tavLst>
                                    </p:anim>
                                    <p:anim calcmode="lin" valueType="num">
                                      <p:cBhvr>
                                        <p:cTn id="5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1000"/>
                                        <p:tgtEl>
                                          <p:spTgt spid="57"/>
                                        </p:tgtEl>
                                      </p:cBhvr>
                                    </p:animEffect>
                                    <p:anim calcmode="lin" valueType="num">
                                      <p:cBhvr>
                                        <p:cTn id="61" dur="1000" fill="hold"/>
                                        <p:tgtEl>
                                          <p:spTgt spid="57"/>
                                        </p:tgtEl>
                                        <p:attrNameLst>
                                          <p:attrName>ppt_x</p:attrName>
                                        </p:attrNameLst>
                                      </p:cBhvr>
                                      <p:tavLst>
                                        <p:tav tm="0">
                                          <p:val>
                                            <p:strVal val="#ppt_x"/>
                                          </p:val>
                                        </p:tav>
                                        <p:tav tm="100000">
                                          <p:val>
                                            <p:strVal val="#ppt_x"/>
                                          </p:val>
                                        </p:tav>
                                      </p:tavLst>
                                    </p:anim>
                                    <p:anim calcmode="lin" valueType="num">
                                      <p:cBhvr>
                                        <p:cTn id="6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4" grpId="0"/>
      <p:bldP spid="55" grpId="0"/>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are working as S/4HANA consultant in a company, the company have sales stored in the EPM data table. We would like to build a dashboard to help company projecting following requirement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Country – total gross amount, max net amount, average tax amount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Currency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Product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Customer</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432384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Query Browser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1754326"/>
          </a:xfrm>
          <a:prstGeom prst="rect">
            <a:avLst/>
          </a:prstGeom>
          <a:noFill/>
        </p:spPr>
        <p:txBody>
          <a:bodyPr wrap="square" rtlCol="0">
            <a:spAutoFit/>
          </a:bodyPr>
          <a:lstStyle/>
          <a:p>
            <a:r>
              <a:rPr lang="en-US" sz="1800" dirty="0"/>
              <a:t>The Query Browser is an SAP Fiori application that you use to quickly and easily search for, browse, and tag the analytical queries. This application displays all the authorized analytical queries and customer queries to which the user has access. To launch the application, choose Query Browser from the Query Browser catalog. By default, the content views are pre-organized by the view name.</a:t>
            </a:r>
          </a:p>
          <a:p>
            <a:r>
              <a:rPr lang="en-US" sz="1800" dirty="0">
                <a:hlinkClick r:id="rId3"/>
              </a:rPr>
              <a:t>https://122.162.240.164:44330/sap/bc/ui2/flp#Shell-home</a:t>
            </a:r>
            <a:endParaRPr lang="en-US" sz="1800" dirty="0"/>
          </a:p>
          <a:p>
            <a:endParaRPr lang="en-US" sz="1800"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Query Browser | SAP Blogs">
            <a:extLst>
              <a:ext uri="{FF2B5EF4-FFF2-40B4-BE49-F238E27FC236}">
                <a16:creationId xmlns:a16="http://schemas.microsoft.com/office/drawing/2014/main" id="{A39FD87D-43D5-2EE8-72EE-51A348EDD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924" y="2677374"/>
            <a:ext cx="8182645" cy="3832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6443964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cxnSpLocks/>
            <a:stCxn id="23" idx="3"/>
            <a:endCxn id="10" idx="1"/>
          </p:cNvCxnSpPr>
          <p:nvPr/>
        </p:nvCxnSpPr>
        <p:spPr>
          <a:xfrm>
            <a:off x="8974732" y="2939060"/>
            <a:ext cx="900099" cy="164483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710781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852988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SQL Script Rules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139869"/>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not case-sensitive</a:t>
            </a:r>
          </a:p>
          <a:p>
            <a:pPr marL="285750" indent="-285750">
              <a:buFont typeface="Arial" panose="020B0604020202020204" pitchFamily="34" charset="0"/>
              <a:buChar char="•"/>
            </a:pPr>
            <a:r>
              <a:rPr lang="en-US" sz="1800" dirty="0"/>
              <a:t>Every statement ends with semi-column ( ; )</a:t>
            </a:r>
          </a:p>
          <a:p>
            <a:pPr marL="285750" indent="-285750">
              <a:buFont typeface="Arial" panose="020B0604020202020204" pitchFamily="34" charset="0"/>
              <a:buChar char="•"/>
            </a:pPr>
            <a:r>
              <a:rPr lang="en-US" sz="1800" dirty="0"/>
              <a:t>If we create a variable and do not assign any value to it, a null gets assigned and any operation with NULL produce a null</a:t>
            </a:r>
          </a:p>
          <a:p>
            <a:pPr marL="285750" indent="-285750">
              <a:buFont typeface="Arial" panose="020B0604020202020204" pitchFamily="34" charset="0"/>
              <a:buChar char="•"/>
            </a:pPr>
            <a:r>
              <a:rPr lang="en-US" sz="1800" dirty="0"/>
              <a:t>When we create a variable and assign a value we can do it directly with variable name</a:t>
            </a:r>
          </a:p>
          <a:p>
            <a:pPr marL="285750" indent="-285750">
              <a:buFont typeface="Arial" panose="020B0604020202020204" pitchFamily="34" charset="0"/>
              <a:buChar char="•"/>
            </a:pPr>
            <a:r>
              <a:rPr lang="en-US" sz="1800" dirty="0"/>
              <a:t>When we use a variable inside an operation we use the </a:t>
            </a:r>
            <a:r>
              <a:rPr lang="en-US" sz="1800" b="1" i="1" dirty="0"/>
              <a:t>value of (</a:t>
            </a:r>
            <a:r>
              <a:rPr lang="en-US" sz="1800" b="1" i="1" dirty="0">
                <a:sym typeface="Wingdings" panose="05000000000000000000" pitchFamily="2" charset="2"/>
              </a:rPr>
              <a:t>:) </a:t>
            </a:r>
            <a:endParaRPr lang="en-US" sz="1800" dirty="0">
              <a:sym typeface="Wingdings" panose="05000000000000000000" pitchFamily="2" charset="2"/>
            </a:endParaRPr>
          </a:p>
          <a:p>
            <a:pPr marL="285750" indent="-285750">
              <a:buFont typeface="Arial" panose="020B0604020202020204" pitchFamily="34" charset="0"/>
              <a:buChar char="•"/>
            </a:pPr>
            <a:r>
              <a:rPr lang="en-US" sz="1800" dirty="0">
                <a:sym typeface="Wingdings" panose="05000000000000000000" pitchFamily="2" charset="2"/>
              </a:rPr>
              <a:t>We create variables using DECLARE statement in SQL Script (in ABAP we use </a:t>
            </a:r>
            <a:r>
              <a:rPr lang="en-US" sz="1800" b="1" dirty="0">
                <a:sym typeface="Wingdings" panose="05000000000000000000" pitchFamily="2" charset="2"/>
              </a:rPr>
              <a:t>data</a:t>
            </a:r>
            <a:r>
              <a:rPr lang="en-US" sz="1800" dirty="0">
                <a:sym typeface="Wingdings" panose="05000000000000000000" pitchFamily="2" charset="2"/>
              </a:rPr>
              <a:t>)</a:t>
            </a:r>
          </a:p>
          <a:p>
            <a:pPr marL="285750" indent="-285750">
              <a:buFont typeface="Arial" panose="020B0604020202020204" pitchFamily="34" charset="0"/>
              <a:buChar char="•"/>
            </a:pPr>
            <a:r>
              <a:rPr lang="en-IN" sz="1800" dirty="0"/>
              <a:t>In SQL Script = is a comparison operator but := is the assignment operator.</a:t>
            </a:r>
          </a:p>
          <a:p>
            <a:pPr lvl="2"/>
            <a:r>
              <a:rPr lang="en-IN" sz="1200" dirty="0"/>
              <a:t>DECLARE x integer;</a:t>
            </a:r>
          </a:p>
          <a:p>
            <a:pPr lvl="2"/>
            <a:r>
              <a:rPr lang="en-IN" sz="1200" dirty="0"/>
              <a:t>DECLARE y integer;</a:t>
            </a:r>
          </a:p>
          <a:p>
            <a:pPr lvl="2"/>
            <a:r>
              <a:rPr lang="en-IN" sz="1200" dirty="0"/>
              <a:t>DECLARE z integer;</a:t>
            </a:r>
          </a:p>
          <a:p>
            <a:pPr lvl="2"/>
            <a:r>
              <a:rPr lang="en-IN" sz="1200" dirty="0"/>
              <a:t>x := 10;</a:t>
            </a:r>
          </a:p>
          <a:p>
            <a:pPr lvl="2"/>
            <a:r>
              <a:rPr lang="en-IN" sz="1200" dirty="0"/>
              <a:t>Y := 20;</a:t>
            </a:r>
          </a:p>
          <a:p>
            <a:pPr lvl="2"/>
            <a:r>
              <a:rPr lang="en-IN" sz="1200" dirty="0"/>
              <a:t>Z := :x + :y;</a:t>
            </a:r>
          </a:p>
          <a:p>
            <a:pPr marL="285750" indent="-285750">
              <a:buFont typeface="Arial" panose="020B0604020202020204" pitchFamily="34" charset="0"/>
              <a:buChar char="•"/>
            </a:pPr>
            <a:r>
              <a:rPr lang="en-IN" sz="1600" dirty="0"/>
              <a:t>In SQL Script everything evolves around SQL so even we need to print data we use SELECT var FROM dummy;</a:t>
            </a:r>
          </a:p>
          <a:p>
            <a:pPr marL="285750" indent="-285750">
              <a:buFont typeface="Arial" panose="020B0604020202020204" pitchFamily="34" charset="0"/>
              <a:buChar char="•"/>
            </a:pPr>
            <a:r>
              <a:rPr lang="en-IN" sz="1600" dirty="0"/>
              <a:t>DUMMY is a dummy table provided by SAP to just print data in output</a:t>
            </a:r>
          </a:p>
          <a:p>
            <a:pPr marL="285750" indent="-285750">
              <a:buFont typeface="Arial" panose="020B0604020202020204" pitchFamily="34" charset="0"/>
              <a:buChar char="•"/>
            </a:pPr>
            <a:r>
              <a:rPr lang="en-IN" sz="1600" dirty="0"/>
              <a:t>Data types for creating variables</a:t>
            </a:r>
          </a:p>
          <a:p>
            <a:r>
              <a:rPr lang="en-IN" sz="1600" dirty="0"/>
              <a:t>Number – integer, BIGINT, Decimal, TINYINT</a:t>
            </a:r>
          </a:p>
          <a:p>
            <a:r>
              <a:rPr lang="en-IN" sz="1600" dirty="0"/>
              <a:t>Char – CHAR, VARCHAR, NVARCHAR</a:t>
            </a:r>
          </a:p>
          <a:p>
            <a:r>
              <a:rPr lang="en-IN" sz="1600" dirty="0"/>
              <a:t>Special – BLOB, CLOB</a:t>
            </a:r>
          </a:p>
          <a:p>
            <a:r>
              <a:rPr lang="en-IN" sz="1600" dirty="0"/>
              <a:t>Date – DATE, TIMESTAMP, DATETIME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506785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AMDP – ABAP Managed Data Procedure</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57541" y="744909"/>
            <a:ext cx="11619905" cy="3785652"/>
          </a:xfrm>
          <a:prstGeom prst="rect">
            <a:avLst/>
          </a:prstGeom>
          <a:noFill/>
        </p:spPr>
        <p:txBody>
          <a:bodyPr wrap="square" rtlCol="0">
            <a:spAutoFit/>
          </a:bodyPr>
          <a:lstStyle/>
          <a:p>
            <a:r>
              <a:rPr lang="en-US" sz="1600" dirty="0"/>
              <a:t>AMDP is an object created in ABAP system and at runtime it generates the procedure in HANA system hence we achieve code to data paradigm. It is one of the best technique to push down logic to the database. There is no need to login to HANA database anymore using HANA Studio as we can directly write SQL Script logic in ABAP system. Internally it contains SQL Script logic.</a:t>
            </a:r>
          </a:p>
          <a:p>
            <a:pPr marL="285750" indent="-285750">
              <a:buFont typeface="Arial" panose="020B0604020202020204" pitchFamily="34" charset="0"/>
              <a:buChar char="•"/>
            </a:pPr>
            <a:r>
              <a:rPr lang="en-US" sz="1600" dirty="0"/>
              <a:t>An AMDP is a ABAP class which contains SQL Script logic mutated by using an interface </a:t>
            </a:r>
            <a:r>
              <a:rPr lang="en-US" sz="1600" i="1" dirty="0" err="1"/>
              <a:t>if_amdp_marker_hdb</a:t>
            </a:r>
            <a:endParaRPr lang="en-US" sz="1600" i="1" dirty="0"/>
          </a:p>
          <a:p>
            <a:pPr marL="285750" indent="-285750">
              <a:buFont typeface="Arial" panose="020B0604020202020204" pitchFamily="34" charset="0"/>
              <a:buChar char="•"/>
            </a:pPr>
            <a:r>
              <a:rPr lang="en-US" sz="1600" dirty="0"/>
              <a:t>An AMDP is a static method inside of a class</a:t>
            </a:r>
          </a:p>
          <a:p>
            <a:pPr marL="285750" indent="-285750">
              <a:buFont typeface="Arial" panose="020B0604020202020204" pitchFamily="34" charset="0"/>
              <a:buChar char="•"/>
            </a:pPr>
            <a:r>
              <a:rPr lang="en-US" sz="1600" dirty="0"/>
              <a:t>The class can contain both ABAP and AMDP method but we cannot merge </a:t>
            </a:r>
            <a:r>
              <a:rPr lang="en-US" sz="1600" dirty="0" err="1"/>
              <a:t>abap</a:t>
            </a:r>
            <a:r>
              <a:rPr lang="en-US" sz="1600" dirty="0"/>
              <a:t> code</a:t>
            </a:r>
          </a:p>
          <a:p>
            <a:pPr marL="285750" indent="-285750">
              <a:buFont typeface="Arial" panose="020B0604020202020204" pitchFamily="34" charset="0"/>
              <a:buChar char="•"/>
            </a:pPr>
            <a:r>
              <a:rPr lang="en-US" sz="1600" dirty="0"/>
              <a:t>The class gets capability to do syntax check for </a:t>
            </a:r>
            <a:r>
              <a:rPr lang="en-US" sz="1600" dirty="0" err="1"/>
              <a:t>sql</a:t>
            </a:r>
            <a:r>
              <a:rPr lang="en-US" sz="1600" dirty="0"/>
              <a:t> script code</a:t>
            </a:r>
          </a:p>
          <a:p>
            <a:pPr marL="285750" indent="-285750">
              <a:buFont typeface="Arial" panose="020B0604020202020204" pitchFamily="34" charset="0"/>
              <a:buChar char="•"/>
            </a:pPr>
            <a:r>
              <a:rPr lang="en-US" sz="1600" dirty="0"/>
              <a:t>The AMDP method cannot have changing and return parameter</a:t>
            </a:r>
          </a:p>
          <a:p>
            <a:pPr marL="285750" indent="-285750">
              <a:buFont typeface="Arial" panose="020B0604020202020204" pitchFamily="34" charset="0"/>
              <a:buChar char="•"/>
            </a:pPr>
            <a:r>
              <a:rPr lang="en-US" sz="1600" dirty="0"/>
              <a:t>We have passed all values pass by value, if you plan to use tables in AMDP you must define them with </a:t>
            </a:r>
            <a:r>
              <a:rPr lang="en-US" sz="1600" b="1" dirty="0"/>
              <a:t>using clause</a:t>
            </a:r>
            <a:endParaRPr lang="en-US" sz="1600" dirty="0"/>
          </a:p>
          <a:p>
            <a:pPr marL="285750" indent="-285750">
              <a:buFont typeface="Arial" panose="020B0604020202020204" pitchFamily="34" charset="0"/>
              <a:buChar char="•"/>
            </a:pPr>
            <a:r>
              <a:rPr lang="en-US" sz="1600" dirty="0"/>
              <a:t>We cannot use complex data types like deep structures</a:t>
            </a:r>
          </a:p>
          <a:p>
            <a:pPr marL="285750" indent="-285750">
              <a:buFont typeface="Arial" panose="020B0604020202020204" pitchFamily="34" charset="0"/>
              <a:buChar char="•"/>
            </a:pPr>
            <a:r>
              <a:rPr lang="en-US" sz="1600" dirty="0"/>
              <a:t>We have to also use a special syntax for defining AMDP method</a:t>
            </a:r>
          </a:p>
          <a:p>
            <a:pPr marL="285750" indent="-285750">
              <a:buFont typeface="Arial" panose="020B0604020202020204" pitchFamily="34" charset="0"/>
              <a:buChar char="•"/>
            </a:pPr>
            <a:r>
              <a:rPr lang="en-US" sz="1600" dirty="0"/>
              <a:t>An AMDP is managed by ABAP system, hence it is sufficed to use ABAP transport to send to Q and P</a:t>
            </a:r>
          </a:p>
          <a:p>
            <a:pPr marL="285750" indent="-285750">
              <a:buFont typeface="Arial" panose="020B0604020202020204" pitchFamily="34" charset="0"/>
              <a:buChar char="•"/>
            </a:pPr>
            <a:r>
              <a:rPr lang="en-US" sz="1600" b="1" i="1" dirty="0"/>
              <a:t>When we activate AMDP nothing happens, when your call the AMDP that’s when the procedure gets created in HANA</a:t>
            </a:r>
            <a:endParaRPr lang="en-IN" sz="1600" b="1" i="1"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Avengers Gif-Series And One Shots ✨ - Peter Parker - Wattpad">
            <a:extLst>
              <a:ext uri="{FF2B5EF4-FFF2-40B4-BE49-F238E27FC236}">
                <a16:creationId xmlns:a16="http://schemas.microsoft.com/office/drawing/2014/main" id="{2EEDFA1F-C6C3-857E-EAEE-93E13E713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884" y="4746214"/>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1FAE6B-693A-69AF-2D10-19133520073C}"/>
              </a:ext>
            </a:extLst>
          </p:cNvPr>
          <p:cNvSpPr txBox="1"/>
          <p:nvPr/>
        </p:nvSpPr>
        <p:spPr>
          <a:xfrm>
            <a:off x="1773932" y="4324997"/>
            <a:ext cx="2592288" cy="461665"/>
          </a:xfrm>
          <a:prstGeom prst="rect">
            <a:avLst/>
          </a:prstGeom>
          <a:noFill/>
        </p:spPr>
        <p:txBody>
          <a:bodyPr wrap="square" rtlCol="0">
            <a:spAutoFit/>
          </a:bodyPr>
          <a:lstStyle/>
          <a:p>
            <a:r>
              <a:rPr lang="en-US" dirty="0"/>
              <a:t>Peter parker</a:t>
            </a:r>
          </a:p>
        </p:txBody>
      </p:sp>
      <p:pic>
        <p:nvPicPr>
          <p:cNvPr id="1028" name="Picture 4" descr="Spiderman Peter Parker GIF - Spiderman Peter Parker Tobey Maguire -  Discover &amp; Share GIFs">
            <a:extLst>
              <a:ext uri="{FF2B5EF4-FFF2-40B4-BE49-F238E27FC236}">
                <a16:creationId xmlns:a16="http://schemas.microsoft.com/office/drawing/2014/main" id="{0BA81A04-64CB-2E0C-2D6E-8B459721C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38" y="4746213"/>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9FE8EC5-0518-74B3-1EBC-051899FA2F11}"/>
              </a:ext>
            </a:extLst>
          </p:cNvPr>
          <p:cNvSpPr/>
          <p:nvPr/>
        </p:nvSpPr>
        <p:spPr>
          <a:xfrm>
            <a:off x="4172050" y="5042764"/>
            <a:ext cx="3790888"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Mutation</a:t>
            </a:r>
          </a:p>
          <a:p>
            <a:pPr algn="ctr"/>
            <a:r>
              <a:rPr lang="en-US" sz="1600" dirty="0"/>
              <a:t>IF_AMDP_MARKER_HDB</a:t>
            </a:r>
          </a:p>
        </p:txBody>
      </p:sp>
      <p:sp>
        <p:nvSpPr>
          <p:cNvPr id="11" name="TextBox 10">
            <a:extLst>
              <a:ext uri="{FF2B5EF4-FFF2-40B4-BE49-F238E27FC236}">
                <a16:creationId xmlns:a16="http://schemas.microsoft.com/office/drawing/2014/main" id="{70BC59F3-9915-B5AE-4C66-7666B7752D6B}"/>
              </a:ext>
            </a:extLst>
          </p:cNvPr>
          <p:cNvSpPr txBox="1"/>
          <p:nvPr/>
        </p:nvSpPr>
        <p:spPr>
          <a:xfrm>
            <a:off x="8542684" y="4345997"/>
            <a:ext cx="2592288" cy="461665"/>
          </a:xfrm>
          <a:prstGeom prst="rect">
            <a:avLst/>
          </a:prstGeom>
          <a:noFill/>
        </p:spPr>
        <p:txBody>
          <a:bodyPr wrap="square" rtlCol="0">
            <a:spAutoFit/>
          </a:bodyPr>
          <a:lstStyle/>
          <a:p>
            <a:r>
              <a:rPr lang="en-US" dirty="0"/>
              <a:t>Spiderman</a:t>
            </a:r>
          </a:p>
        </p:txBody>
      </p:sp>
    </p:spTree>
    <p:extLst>
      <p:ext uri="{BB962C8B-B14F-4D97-AF65-F5344CB8AC3E}">
        <p14:creationId xmlns:p14="http://schemas.microsoft.com/office/powerpoint/2010/main" val="11373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1000"/>
                                        <p:tgtEl>
                                          <p:spTgt spid="3">
                                            <p:txEl>
                                              <p:pRg st="2" end="2"/>
                                            </p:txEl>
                                          </p:spTgt>
                                        </p:tgtEl>
                                      </p:cBhvr>
                                    </p:animEffect>
                                    <p:anim calcmode="lin" valueType="num">
                                      <p:cBhvr>
                                        <p:cTn id="5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1000"/>
                                        <p:tgtEl>
                                          <p:spTgt spid="3">
                                            <p:txEl>
                                              <p:pRg st="4" end="4"/>
                                            </p:txEl>
                                          </p:spTgt>
                                        </p:tgtEl>
                                      </p:cBhvr>
                                    </p:animEffect>
                                    <p:anim calcmode="lin" valueType="num">
                                      <p:cBhvr>
                                        <p:cTn id="6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1000"/>
                                        <p:tgtEl>
                                          <p:spTgt spid="3">
                                            <p:txEl>
                                              <p:pRg st="6" end="6"/>
                                            </p:txEl>
                                          </p:spTgt>
                                        </p:tgtEl>
                                      </p:cBhvr>
                                    </p:animEffect>
                                    <p:anim calcmode="lin" valueType="num">
                                      <p:cBhvr>
                                        <p:cTn id="8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1000"/>
                                        <p:tgtEl>
                                          <p:spTgt spid="3">
                                            <p:txEl>
                                              <p:pRg st="7" end="7"/>
                                            </p:txEl>
                                          </p:spTgt>
                                        </p:tgtEl>
                                      </p:cBhvr>
                                    </p:animEffect>
                                    <p:anim calcmode="lin" valueType="num">
                                      <p:cBhvr>
                                        <p:cTn id="8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animEffect transition="in" filter="fade">
                                      <p:cBhvr>
                                        <p:cTn id="93" dur="1000"/>
                                        <p:tgtEl>
                                          <p:spTgt spid="3">
                                            <p:txEl>
                                              <p:pRg st="8" end="8"/>
                                            </p:txEl>
                                          </p:spTgt>
                                        </p:tgtEl>
                                      </p:cBhvr>
                                    </p:animEffect>
                                    <p:anim calcmode="lin" valueType="num">
                                      <p:cBhvr>
                                        <p:cTn id="9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fade">
                                      <p:cBhvr>
                                        <p:cTn id="100" dur="1000"/>
                                        <p:tgtEl>
                                          <p:spTgt spid="3">
                                            <p:txEl>
                                              <p:pRg st="9" end="9"/>
                                            </p:txEl>
                                          </p:spTgt>
                                        </p:tgtEl>
                                      </p:cBhvr>
                                    </p:animEffect>
                                    <p:anim calcmode="lin" valueType="num">
                                      <p:cBhvr>
                                        <p:cTn id="10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animEffect transition="in" filter="fade">
                                      <p:cBhvr>
                                        <p:cTn id="107" dur="1000"/>
                                        <p:tgtEl>
                                          <p:spTgt spid="3">
                                            <p:txEl>
                                              <p:pRg st="10" end="10"/>
                                            </p:txEl>
                                          </p:spTgt>
                                        </p:tgtEl>
                                      </p:cBhvr>
                                    </p:animEffect>
                                    <p:anim calcmode="lin" valueType="num">
                                      <p:cBhvr>
                                        <p:cTn id="10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Agenda – Day 3</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4801314"/>
          </a:xfrm>
          <a:prstGeom prst="rect">
            <a:avLst/>
          </a:prstGeom>
          <a:noFill/>
        </p:spPr>
        <p:txBody>
          <a:bodyPr wrap="square" rtlCol="0">
            <a:spAutoFit/>
          </a:bodyPr>
          <a:lstStyle/>
          <a:p>
            <a:pPr marL="342900" indent="-342900">
              <a:buFont typeface="Arial" panose="020B0604020202020204" pitchFamily="34" charset="0"/>
              <a:buChar char="•"/>
            </a:pPr>
            <a:r>
              <a:rPr lang="en-US" sz="1800"/>
              <a:t>CDS perspective</a:t>
            </a:r>
            <a:endParaRPr lang="en-US" sz="1800" dirty="0"/>
          </a:p>
          <a:p>
            <a:pPr marL="342900" indent="-342900">
              <a:buFont typeface="Arial" panose="020B0604020202020204" pitchFamily="34" charset="0"/>
              <a:buChar char="•"/>
            </a:pPr>
            <a:r>
              <a:rPr lang="en-US" sz="1800" dirty="0"/>
              <a:t>VDM – Virtual Data Model</a:t>
            </a:r>
          </a:p>
          <a:p>
            <a:pPr marL="342900" indent="-342900">
              <a:buFont typeface="Arial" panose="020B0604020202020204" pitchFamily="34" charset="0"/>
              <a:buChar char="•"/>
            </a:pPr>
            <a:r>
              <a:rPr lang="en-US" sz="1800" dirty="0"/>
              <a:t>Arrangements for VDM objects</a:t>
            </a:r>
          </a:p>
          <a:p>
            <a:pPr marL="342900" indent="-342900">
              <a:buFont typeface="Arial" panose="020B0604020202020204" pitchFamily="34" charset="0"/>
              <a:buChar char="•"/>
            </a:pPr>
            <a:r>
              <a:rPr lang="en-US" sz="1800" dirty="0"/>
              <a:t>Analytic use case</a:t>
            </a:r>
          </a:p>
          <a:p>
            <a:pPr marL="342900" indent="-342900">
              <a:buFont typeface="Arial" panose="020B0604020202020204" pitchFamily="34" charset="0"/>
              <a:buChar char="•"/>
            </a:pPr>
            <a:r>
              <a:rPr lang="en-US" sz="1800" dirty="0"/>
              <a:t>CDS Security and Steps for securing data Understanding Facts and Dimensions</a:t>
            </a:r>
          </a:p>
          <a:p>
            <a:pPr marL="342900" indent="-342900">
              <a:buFont typeface="Arial" panose="020B0604020202020204" pitchFamily="34" charset="0"/>
              <a:buChar char="•"/>
            </a:pPr>
            <a:r>
              <a:rPr lang="en-US" sz="1800" dirty="0"/>
              <a:t>Analytic use case</a:t>
            </a:r>
          </a:p>
          <a:p>
            <a:pPr marL="342900" indent="-342900">
              <a:buFont typeface="Arial" panose="020B0604020202020204" pitchFamily="34" charset="0"/>
              <a:buChar char="•"/>
            </a:pPr>
            <a:r>
              <a:rPr lang="en-US" sz="1800" dirty="0"/>
              <a:t>S/4HANA Embedded Analytics – Query browser</a:t>
            </a:r>
          </a:p>
          <a:p>
            <a:pPr marL="342900" indent="-342900">
              <a:buFont typeface="Arial" panose="020B0604020202020204" pitchFamily="34" charset="0"/>
              <a:buChar char="•"/>
            </a:pPr>
            <a:r>
              <a:rPr lang="en-US" sz="1800" dirty="0"/>
              <a:t>CDS Security and Steps for securing data</a:t>
            </a:r>
          </a:p>
          <a:p>
            <a:endParaRPr lang="en-US" sz="1800" dirty="0"/>
          </a:p>
          <a:p>
            <a:r>
              <a:rPr lang="en-US" sz="1800" dirty="0"/>
              <a:t>--break</a:t>
            </a:r>
          </a:p>
          <a:p>
            <a:endParaRPr lang="en-US" sz="1800" dirty="0"/>
          </a:p>
          <a:p>
            <a:pPr marL="285750" indent="-285750">
              <a:buFont typeface="Arial" panose="020B0604020202020204" pitchFamily="34" charset="0"/>
              <a:buChar char="•"/>
            </a:pPr>
            <a:r>
              <a:rPr lang="en-US" sz="1800" dirty="0"/>
              <a:t>Introduction to AMDP</a:t>
            </a:r>
          </a:p>
          <a:p>
            <a:pPr marL="285750" indent="-285750">
              <a:buFont typeface="Arial" panose="020B0604020202020204" pitchFamily="34" charset="0"/>
              <a:buChar char="•"/>
            </a:pPr>
            <a:r>
              <a:rPr lang="en-US" sz="1800" dirty="0"/>
              <a:t>AMDP Scenario</a:t>
            </a:r>
          </a:p>
          <a:p>
            <a:pPr marL="285750" indent="-285750">
              <a:buFont typeface="Arial" panose="020B0604020202020204" pitchFamily="34" charset="0"/>
              <a:buChar char="•"/>
            </a:pPr>
            <a:r>
              <a:rPr lang="en-US" sz="1800" dirty="0"/>
              <a:t>Consume AMDP in ABAP program</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43327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More Questions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355312"/>
          </a:xfrm>
          <a:prstGeom prst="rect">
            <a:avLst/>
          </a:prstGeom>
          <a:noFill/>
        </p:spPr>
        <p:txBody>
          <a:bodyPr wrap="square" rtlCol="0">
            <a:spAutoFit/>
          </a:bodyPr>
          <a:lstStyle/>
          <a:p>
            <a:pPr marL="285750" indent="-285750">
              <a:buFont typeface="Arial" panose="020B0604020202020204" pitchFamily="34" charset="0"/>
              <a:buChar char="•"/>
            </a:pPr>
            <a:r>
              <a:rPr lang="en-US" sz="1800" dirty="0"/>
              <a:t>How to debug an AMDP</a:t>
            </a:r>
          </a:p>
          <a:p>
            <a:r>
              <a:rPr lang="en-US" sz="1800" dirty="0">
                <a:hlinkClick r:id="rId2"/>
              </a:rPr>
              <a:t>https://www.youtube.com/watch?v=fpXoTqHLeSo</a:t>
            </a:r>
            <a:endParaRPr lang="en-US" sz="1800" dirty="0"/>
          </a:p>
          <a:p>
            <a:endParaRPr lang="en-US" sz="1800" dirty="0"/>
          </a:p>
          <a:p>
            <a:pPr marL="285750" indent="-285750">
              <a:buFont typeface="Arial" panose="020B0604020202020204" pitchFamily="34" charset="0"/>
              <a:buChar char="•"/>
            </a:pPr>
            <a:r>
              <a:rPr lang="en-US" sz="1800" dirty="0"/>
              <a:t>How to call one AMDP inside another AMDP</a:t>
            </a:r>
          </a:p>
          <a:p>
            <a:r>
              <a:rPr lang="en-US" sz="1800" dirty="0">
                <a:hlinkClick r:id="rId3"/>
              </a:rPr>
              <a:t>https://youtu.be/r2LsDROiJ90</a:t>
            </a:r>
            <a:endParaRPr lang="en-US" sz="1800" dirty="0"/>
          </a:p>
          <a:p>
            <a:endParaRPr lang="en-US" sz="1800" dirty="0"/>
          </a:p>
          <a:p>
            <a:pPr marL="285750" indent="-285750">
              <a:buFont typeface="Arial" panose="020B0604020202020204" pitchFamily="34" charset="0"/>
              <a:buChar char="•"/>
            </a:pPr>
            <a:r>
              <a:rPr lang="en-US" sz="1800" dirty="0"/>
              <a:t>Can you show one more real time scenario in AMDP like FOR ALL ENTRIES in ABAP</a:t>
            </a:r>
          </a:p>
          <a:p>
            <a:r>
              <a:rPr lang="en-US" sz="1800" dirty="0">
                <a:hlinkClick r:id="rId4"/>
              </a:rPr>
              <a:t>https://youtu.be/Tm1RFOt0KMY</a:t>
            </a:r>
            <a:endParaRPr lang="en-US" sz="1800" dirty="0"/>
          </a:p>
          <a:p>
            <a:r>
              <a:rPr lang="en-US" sz="1800" dirty="0">
                <a:hlinkClick r:id="rId5"/>
              </a:rPr>
              <a:t>https://youtu.be/dIMPMNlT7jQ</a:t>
            </a:r>
            <a:endParaRPr lang="en-US" sz="1800" dirty="0"/>
          </a:p>
          <a:p>
            <a:endParaRPr lang="en-US" sz="1800" dirty="0"/>
          </a:p>
          <a:p>
            <a:pPr marL="285750" indent="-285750">
              <a:buFont typeface="Arial" panose="020B0604020202020204" pitchFamily="34" charset="0"/>
              <a:buChar char="•"/>
            </a:pPr>
            <a:r>
              <a:rPr lang="en-US" sz="1800" dirty="0"/>
              <a:t>How to do performance analysis on AMDP</a:t>
            </a:r>
          </a:p>
          <a:p>
            <a:r>
              <a:rPr lang="en-US" sz="1800" dirty="0">
                <a:hlinkClick r:id="rId6"/>
              </a:rPr>
              <a:t>https://youtu.be/KLgTI1J5d3E</a:t>
            </a:r>
            <a:endParaRPr lang="en-US" sz="1800" dirty="0"/>
          </a:p>
          <a:p>
            <a:endParaRPr lang="en-US" sz="1800" dirty="0"/>
          </a:p>
          <a:p>
            <a:pPr marL="285750" indent="-285750">
              <a:buFont typeface="Arial" panose="020B0604020202020204" pitchFamily="34" charset="0"/>
              <a:buChar char="•"/>
            </a:pPr>
            <a:r>
              <a:rPr lang="en-US" sz="1800" dirty="0"/>
              <a:t>Can we add AMDP method and also normal ABAP method in same class</a:t>
            </a:r>
          </a:p>
          <a:p>
            <a:r>
              <a:rPr lang="en-US" sz="1800" dirty="0">
                <a:hlinkClick r:id="rId7"/>
              </a:rPr>
              <a:t>https://youtu.be/1JkX-XuSeVE</a:t>
            </a:r>
            <a:endParaRPr lang="en-US" sz="1800" dirty="0"/>
          </a:p>
          <a:p>
            <a:endParaRPr lang="en-US" sz="1800" dirty="0"/>
          </a:p>
          <a:p>
            <a:pPr marL="285750" indent="-285750">
              <a:buFont typeface="Arial" panose="020B0604020202020204" pitchFamily="34" charset="0"/>
              <a:buChar char="•"/>
            </a:pPr>
            <a:r>
              <a:rPr lang="en-US" sz="1800" dirty="0"/>
              <a:t>How to implement selection-options with AMDP</a:t>
            </a:r>
          </a:p>
          <a:p>
            <a:r>
              <a:rPr lang="en-IN" sz="1800" dirty="0">
                <a:hlinkClick r:id="rId8"/>
              </a:rPr>
              <a:t>https://youtu.be/hbtnWi032Z8</a:t>
            </a:r>
            <a:endParaRPr lang="en-US" sz="1800" dirty="0"/>
          </a:p>
          <a:p>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9"/>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11"/>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11"/>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3842884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390260544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75478384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Working with CDS Examples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5047536"/>
          </a:xfrm>
          <a:prstGeom prst="rect">
            <a:avLst/>
          </a:prstGeom>
          <a:noFill/>
        </p:spPr>
        <p:txBody>
          <a:bodyPr wrap="square" rtlCol="0">
            <a:spAutoFit/>
          </a:bodyPr>
          <a:lstStyle/>
          <a:p>
            <a:pPr marL="285750" indent="-285750">
              <a:buFont typeface="Arial" panose="020B0604020202020204" pitchFamily="34" charset="0"/>
              <a:buChar char="•"/>
            </a:pPr>
            <a:r>
              <a:rPr lang="en-US" sz="1800" dirty="0"/>
              <a:t>Working with CDS entity and CDS with Expression Language (DEL)</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View on View Concept </a:t>
            </a:r>
          </a:p>
          <a:p>
            <a:pPr lvl="1"/>
            <a:r>
              <a:rPr lang="en-US" sz="1600" dirty="0">
                <a:latin typeface="Abadi" panose="020B0604020104020204" pitchFamily="34" charset="0"/>
              </a:rPr>
              <a:t>In a real time, environment, we do not want to clutter all our code inside single CDS view. Because we want to achieve modularization. In View-on-View concept, we will consume one view on top of another view. This way we can create multiple reusable views and consume them in upper views.</a:t>
            </a:r>
          </a:p>
          <a:p>
            <a:pPr lvl="1"/>
            <a:endParaRPr lang="en-US" sz="1600" dirty="0">
              <a:latin typeface="Abadi" panose="020B0604020104020204" pitchFamily="34" charset="0"/>
            </a:endParaRPr>
          </a:p>
          <a:p>
            <a:pPr marL="285750" indent="-285750">
              <a:buFont typeface="Arial" panose="020B0604020202020204" pitchFamily="34" charset="0"/>
              <a:buChar char="•"/>
            </a:pPr>
            <a:r>
              <a:rPr lang="en-US" sz="1800" dirty="0"/>
              <a:t>Adding Aggregation to CDS  entities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Joins using CDS entities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Concept of Association</a:t>
            </a:r>
          </a:p>
          <a:p>
            <a:pPr lvl="1"/>
            <a:r>
              <a:rPr lang="en-US" sz="1600" dirty="0">
                <a:latin typeface="Abadi" panose="020B0604020104020204" pitchFamily="34" charset="0"/>
              </a:rPr>
              <a:t>Associations are the relationships between entities and views. It is used to avoid joins, because joins are bad for performance, associations are loose coupling between our data. The data will fetched on-demand when it requested. The join will be performed only when needed, hence saves lots of time.</a:t>
            </a:r>
          </a:p>
          <a:p>
            <a:pPr lvl="1"/>
            <a:r>
              <a:rPr lang="en-US" sz="1600" dirty="0">
                <a:latin typeface="Abadi" panose="020B0604020104020204" pitchFamily="34" charset="0"/>
              </a:rPr>
              <a:t>There are 2 types of association</a:t>
            </a:r>
          </a:p>
          <a:p>
            <a:pPr marL="952393" lvl="1" indent="-342900">
              <a:buAutoNum type="arabicPeriod"/>
            </a:pPr>
            <a:r>
              <a:rPr lang="en-US" sz="1600" dirty="0">
                <a:latin typeface="Abadi" panose="020B0604020104020204" pitchFamily="34" charset="0"/>
              </a:rPr>
              <a:t>Ad-hoc association – just exact join</a:t>
            </a:r>
          </a:p>
          <a:p>
            <a:pPr marL="952393" lvl="1" indent="-342900">
              <a:buAutoNum type="arabicPeriod"/>
            </a:pPr>
            <a:r>
              <a:rPr lang="en-US" sz="1600" dirty="0">
                <a:latin typeface="Abadi" panose="020B0604020104020204" pitchFamily="34" charset="0"/>
              </a:rPr>
              <a:t>Exposed association – lose coupling</a:t>
            </a:r>
            <a:endParaRPr lang="en-IN" sz="1600" dirty="0">
              <a:latin typeface="Abadi" panose="020B0604020104020204" pitchFamily="34" charset="0"/>
            </a:endParaRPr>
          </a:p>
          <a:p>
            <a:pPr marL="895243" lvl="1" indent="-285750">
              <a:buFont typeface="Arial" panose="020B0604020202020204" pitchFamily="34" charset="0"/>
              <a:buChar char="•"/>
            </a:pPr>
            <a:endParaRPr lang="en-US" sz="1800"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41696724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62" name="Ink 161">
                <a:extLst>
                  <a:ext uri="{FF2B5EF4-FFF2-40B4-BE49-F238E27FC236}">
                    <a16:creationId xmlns:a16="http://schemas.microsoft.com/office/drawing/2014/main" id="{24EDF09A-A865-A48A-EE53-191F1C5DB9B4}"/>
                  </a:ext>
                </a:extLst>
              </p14:cNvPr>
              <p14:cNvContentPartPr/>
              <p14:nvPr/>
            </p14:nvContentPartPr>
            <p14:xfrm>
              <a:off x="605106" y="3084569"/>
              <a:ext cx="715680" cy="110160"/>
            </p14:xfrm>
          </p:contentPart>
        </mc:Choice>
        <mc:Fallback>
          <p:pic>
            <p:nvPicPr>
              <p:cNvPr id="162" name="Ink 161">
                <a:extLst>
                  <a:ext uri="{FF2B5EF4-FFF2-40B4-BE49-F238E27FC236}">
                    <a16:creationId xmlns:a16="http://schemas.microsoft.com/office/drawing/2014/main" id="{24EDF09A-A865-A48A-EE53-191F1C5DB9B4}"/>
                  </a:ext>
                </a:extLst>
              </p:cNvPr>
              <p:cNvPicPr/>
              <p:nvPr/>
            </p:nvPicPr>
            <p:blipFill>
              <a:blip r:embed="rId3"/>
              <a:stretch>
                <a:fillRect/>
              </a:stretch>
            </p:blipFill>
            <p:spPr>
              <a:xfrm>
                <a:off x="596466" y="3075569"/>
                <a:ext cx="733320" cy="127800"/>
              </a:xfrm>
              <a:prstGeom prst="rect">
                <a:avLst/>
              </a:prstGeom>
            </p:spPr>
          </p:pic>
        </mc:Fallback>
      </mc:AlternateContent>
      <p:grpSp>
        <p:nvGrpSpPr>
          <p:cNvPr id="167" name="Group 166">
            <a:extLst>
              <a:ext uri="{FF2B5EF4-FFF2-40B4-BE49-F238E27FC236}">
                <a16:creationId xmlns:a16="http://schemas.microsoft.com/office/drawing/2014/main" id="{F60836EE-AEFD-A3E6-CCD7-BE248C73709C}"/>
              </a:ext>
            </a:extLst>
          </p:cNvPr>
          <p:cNvGrpSpPr/>
          <p:nvPr/>
        </p:nvGrpSpPr>
        <p:grpSpPr>
          <a:xfrm>
            <a:off x="221346" y="118169"/>
            <a:ext cx="9575280" cy="6333840"/>
            <a:chOff x="221346" y="118169"/>
            <a:chExt cx="9575280" cy="6333840"/>
          </a:xfrm>
        </p:grpSpPr>
        <mc:AlternateContent xmlns:mc="http://schemas.openxmlformats.org/markup-compatibility/2006">
          <mc:Choice xmlns:p14="http://schemas.microsoft.com/office/powerpoint/2010/main" Requires="p14">
            <p:contentPart p14:bwMode="auto" r:id="rId4">
              <p14:nvContentPartPr>
                <p14:cNvPr id="27" name="Ink 26">
                  <a:extLst>
                    <a:ext uri="{FF2B5EF4-FFF2-40B4-BE49-F238E27FC236}">
                      <a16:creationId xmlns:a16="http://schemas.microsoft.com/office/drawing/2014/main" id="{488F2AEE-9C05-BF2D-C0E1-9D519550AA64}"/>
                    </a:ext>
                  </a:extLst>
                </p14:cNvPr>
                <p14:cNvContentPartPr/>
                <p14:nvPr/>
              </p14:nvContentPartPr>
              <p14:xfrm>
                <a:off x="4993146" y="2649689"/>
                <a:ext cx="208080" cy="295200"/>
              </p14:xfrm>
            </p:contentPart>
          </mc:Choice>
          <mc:Fallback>
            <p:pic>
              <p:nvPicPr>
                <p:cNvPr id="27" name="Ink 26">
                  <a:extLst>
                    <a:ext uri="{FF2B5EF4-FFF2-40B4-BE49-F238E27FC236}">
                      <a16:creationId xmlns:a16="http://schemas.microsoft.com/office/drawing/2014/main" id="{488F2AEE-9C05-BF2D-C0E1-9D519550AA64}"/>
                    </a:ext>
                  </a:extLst>
                </p:cNvPr>
                <p:cNvPicPr/>
                <p:nvPr/>
              </p:nvPicPr>
              <p:blipFill>
                <a:blip r:embed="rId5"/>
                <a:stretch>
                  <a:fillRect/>
                </a:stretch>
              </p:blipFill>
              <p:spPr>
                <a:xfrm>
                  <a:off x="4984146" y="2640689"/>
                  <a:ext cx="2257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E10EAFEA-B698-5452-93D8-18D395C4B9CE}"/>
                    </a:ext>
                  </a:extLst>
                </p14:cNvPr>
                <p14:cNvContentPartPr/>
                <p14:nvPr/>
              </p14:nvContentPartPr>
              <p14:xfrm>
                <a:off x="5007906" y="2813849"/>
                <a:ext cx="128160" cy="29880"/>
              </p14:xfrm>
            </p:contentPart>
          </mc:Choice>
          <mc:Fallback>
            <p:pic>
              <p:nvPicPr>
                <p:cNvPr id="28" name="Ink 27">
                  <a:extLst>
                    <a:ext uri="{FF2B5EF4-FFF2-40B4-BE49-F238E27FC236}">
                      <a16:creationId xmlns:a16="http://schemas.microsoft.com/office/drawing/2014/main" id="{E10EAFEA-B698-5452-93D8-18D395C4B9CE}"/>
                    </a:ext>
                  </a:extLst>
                </p:cNvPr>
                <p:cNvPicPr/>
                <p:nvPr/>
              </p:nvPicPr>
              <p:blipFill>
                <a:blip r:embed="rId7"/>
                <a:stretch>
                  <a:fillRect/>
                </a:stretch>
              </p:blipFill>
              <p:spPr>
                <a:xfrm>
                  <a:off x="4998906" y="2804849"/>
                  <a:ext cx="1458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A1924859-2F5E-17AB-188E-85D6A210446D}"/>
                    </a:ext>
                  </a:extLst>
                </p14:cNvPr>
                <p14:cNvContentPartPr/>
                <p14:nvPr/>
              </p14:nvContentPartPr>
              <p14:xfrm>
                <a:off x="5330826" y="2669129"/>
                <a:ext cx="173520" cy="261720"/>
              </p14:xfrm>
            </p:contentPart>
          </mc:Choice>
          <mc:Fallback>
            <p:pic>
              <p:nvPicPr>
                <p:cNvPr id="29" name="Ink 28">
                  <a:extLst>
                    <a:ext uri="{FF2B5EF4-FFF2-40B4-BE49-F238E27FC236}">
                      <a16:creationId xmlns:a16="http://schemas.microsoft.com/office/drawing/2014/main" id="{A1924859-2F5E-17AB-188E-85D6A210446D}"/>
                    </a:ext>
                  </a:extLst>
                </p:cNvPr>
                <p:cNvPicPr/>
                <p:nvPr/>
              </p:nvPicPr>
              <p:blipFill>
                <a:blip r:embed="rId9"/>
                <a:stretch>
                  <a:fillRect/>
                </a:stretch>
              </p:blipFill>
              <p:spPr>
                <a:xfrm>
                  <a:off x="5322186" y="2660489"/>
                  <a:ext cx="19116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0" name="Ink 29">
                  <a:extLst>
                    <a:ext uri="{FF2B5EF4-FFF2-40B4-BE49-F238E27FC236}">
                      <a16:creationId xmlns:a16="http://schemas.microsoft.com/office/drawing/2014/main" id="{51CF3589-F95A-FB31-B473-637321F894C1}"/>
                    </a:ext>
                  </a:extLst>
                </p14:cNvPr>
                <p14:cNvContentPartPr/>
                <p14:nvPr/>
              </p14:nvContentPartPr>
              <p14:xfrm>
                <a:off x="5608026" y="2730329"/>
                <a:ext cx="10440" cy="185400"/>
              </p14:xfrm>
            </p:contentPart>
          </mc:Choice>
          <mc:Fallback>
            <p:pic>
              <p:nvPicPr>
                <p:cNvPr id="30" name="Ink 29">
                  <a:extLst>
                    <a:ext uri="{FF2B5EF4-FFF2-40B4-BE49-F238E27FC236}">
                      <a16:creationId xmlns:a16="http://schemas.microsoft.com/office/drawing/2014/main" id="{51CF3589-F95A-FB31-B473-637321F894C1}"/>
                    </a:ext>
                  </a:extLst>
                </p:cNvPr>
                <p:cNvPicPr/>
                <p:nvPr/>
              </p:nvPicPr>
              <p:blipFill>
                <a:blip r:embed="rId11"/>
                <a:stretch>
                  <a:fillRect/>
                </a:stretch>
              </p:blipFill>
              <p:spPr>
                <a:xfrm>
                  <a:off x="5599386" y="2721689"/>
                  <a:ext cx="280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1" name="Ink 30">
                  <a:extLst>
                    <a:ext uri="{FF2B5EF4-FFF2-40B4-BE49-F238E27FC236}">
                      <a16:creationId xmlns:a16="http://schemas.microsoft.com/office/drawing/2014/main" id="{3E30BC62-5120-A223-0B42-10127A44F9B4}"/>
                    </a:ext>
                  </a:extLst>
                </p14:cNvPr>
                <p14:cNvContentPartPr/>
                <p14:nvPr/>
              </p14:nvContentPartPr>
              <p14:xfrm>
                <a:off x="5556546" y="2668769"/>
                <a:ext cx="229320" cy="282600"/>
              </p14:xfrm>
            </p:contentPart>
          </mc:Choice>
          <mc:Fallback>
            <p:pic>
              <p:nvPicPr>
                <p:cNvPr id="31" name="Ink 30">
                  <a:extLst>
                    <a:ext uri="{FF2B5EF4-FFF2-40B4-BE49-F238E27FC236}">
                      <a16:creationId xmlns:a16="http://schemas.microsoft.com/office/drawing/2014/main" id="{3E30BC62-5120-A223-0B42-10127A44F9B4}"/>
                    </a:ext>
                  </a:extLst>
                </p:cNvPr>
                <p:cNvPicPr/>
                <p:nvPr/>
              </p:nvPicPr>
              <p:blipFill>
                <a:blip r:embed="rId13"/>
                <a:stretch>
                  <a:fillRect/>
                </a:stretch>
              </p:blipFill>
              <p:spPr>
                <a:xfrm>
                  <a:off x="5547906" y="2659769"/>
                  <a:ext cx="2469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2" name="Ink 31">
                  <a:extLst>
                    <a:ext uri="{FF2B5EF4-FFF2-40B4-BE49-F238E27FC236}">
                      <a16:creationId xmlns:a16="http://schemas.microsoft.com/office/drawing/2014/main" id="{8E6DFBA3-2FD5-B589-E881-22241323569D}"/>
                    </a:ext>
                  </a:extLst>
                </p14:cNvPr>
                <p14:cNvContentPartPr/>
                <p14:nvPr/>
              </p14:nvContentPartPr>
              <p14:xfrm>
                <a:off x="5824026" y="2660129"/>
                <a:ext cx="124920" cy="264600"/>
              </p14:xfrm>
            </p:contentPart>
          </mc:Choice>
          <mc:Fallback>
            <p:pic>
              <p:nvPicPr>
                <p:cNvPr id="32" name="Ink 31">
                  <a:extLst>
                    <a:ext uri="{FF2B5EF4-FFF2-40B4-BE49-F238E27FC236}">
                      <a16:creationId xmlns:a16="http://schemas.microsoft.com/office/drawing/2014/main" id="{8E6DFBA3-2FD5-B589-E881-22241323569D}"/>
                    </a:ext>
                  </a:extLst>
                </p:cNvPr>
                <p:cNvPicPr/>
                <p:nvPr/>
              </p:nvPicPr>
              <p:blipFill>
                <a:blip r:embed="rId15"/>
                <a:stretch>
                  <a:fillRect/>
                </a:stretch>
              </p:blipFill>
              <p:spPr>
                <a:xfrm>
                  <a:off x="5815386" y="2651129"/>
                  <a:ext cx="1425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3" name="Ink 32">
                  <a:extLst>
                    <a:ext uri="{FF2B5EF4-FFF2-40B4-BE49-F238E27FC236}">
                      <a16:creationId xmlns:a16="http://schemas.microsoft.com/office/drawing/2014/main" id="{5524B68A-BA89-4AFD-AB15-28A1AF9194F3}"/>
                    </a:ext>
                  </a:extLst>
                </p14:cNvPr>
                <p14:cNvContentPartPr/>
                <p14:nvPr/>
              </p14:nvContentPartPr>
              <p14:xfrm>
                <a:off x="5987106" y="2894849"/>
                <a:ext cx="219240" cy="30600"/>
              </p14:xfrm>
            </p:contentPart>
          </mc:Choice>
          <mc:Fallback>
            <p:pic>
              <p:nvPicPr>
                <p:cNvPr id="33" name="Ink 32">
                  <a:extLst>
                    <a:ext uri="{FF2B5EF4-FFF2-40B4-BE49-F238E27FC236}">
                      <a16:creationId xmlns:a16="http://schemas.microsoft.com/office/drawing/2014/main" id="{5524B68A-BA89-4AFD-AB15-28A1AF9194F3}"/>
                    </a:ext>
                  </a:extLst>
                </p:cNvPr>
                <p:cNvPicPr/>
                <p:nvPr/>
              </p:nvPicPr>
              <p:blipFill>
                <a:blip r:embed="rId17"/>
                <a:stretch>
                  <a:fillRect/>
                </a:stretch>
              </p:blipFill>
              <p:spPr>
                <a:xfrm>
                  <a:off x="5978466" y="2885849"/>
                  <a:ext cx="2368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4" name="Ink 33">
                  <a:extLst>
                    <a:ext uri="{FF2B5EF4-FFF2-40B4-BE49-F238E27FC236}">
                      <a16:creationId xmlns:a16="http://schemas.microsoft.com/office/drawing/2014/main" id="{94CC63C2-9318-7236-9F92-4D2C78D4ED14}"/>
                    </a:ext>
                  </a:extLst>
                </p14:cNvPr>
                <p14:cNvContentPartPr/>
                <p14:nvPr/>
              </p14:nvContentPartPr>
              <p14:xfrm>
                <a:off x="6266826" y="2610089"/>
                <a:ext cx="159840" cy="331560"/>
              </p14:xfrm>
            </p:contentPart>
          </mc:Choice>
          <mc:Fallback>
            <p:pic>
              <p:nvPicPr>
                <p:cNvPr id="34" name="Ink 33">
                  <a:extLst>
                    <a:ext uri="{FF2B5EF4-FFF2-40B4-BE49-F238E27FC236}">
                      <a16:creationId xmlns:a16="http://schemas.microsoft.com/office/drawing/2014/main" id="{94CC63C2-9318-7236-9F92-4D2C78D4ED14}"/>
                    </a:ext>
                  </a:extLst>
                </p:cNvPr>
                <p:cNvPicPr/>
                <p:nvPr/>
              </p:nvPicPr>
              <p:blipFill>
                <a:blip r:embed="rId19"/>
                <a:stretch>
                  <a:fillRect/>
                </a:stretch>
              </p:blipFill>
              <p:spPr>
                <a:xfrm>
                  <a:off x="6258186" y="2601449"/>
                  <a:ext cx="17748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5" name="Ink 34">
                  <a:extLst>
                    <a:ext uri="{FF2B5EF4-FFF2-40B4-BE49-F238E27FC236}">
                      <a16:creationId xmlns:a16="http://schemas.microsoft.com/office/drawing/2014/main" id="{A5E4E7A0-EF3B-BEB0-B62C-3AADB937232C}"/>
                    </a:ext>
                  </a:extLst>
                </p14:cNvPr>
                <p14:cNvContentPartPr/>
                <p14:nvPr/>
              </p14:nvContentPartPr>
              <p14:xfrm>
                <a:off x="6501906" y="2623409"/>
                <a:ext cx="243360" cy="295920"/>
              </p14:xfrm>
            </p:contentPart>
          </mc:Choice>
          <mc:Fallback>
            <p:pic>
              <p:nvPicPr>
                <p:cNvPr id="35" name="Ink 34">
                  <a:extLst>
                    <a:ext uri="{FF2B5EF4-FFF2-40B4-BE49-F238E27FC236}">
                      <a16:creationId xmlns:a16="http://schemas.microsoft.com/office/drawing/2014/main" id="{A5E4E7A0-EF3B-BEB0-B62C-3AADB937232C}"/>
                    </a:ext>
                  </a:extLst>
                </p:cNvPr>
                <p:cNvPicPr/>
                <p:nvPr/>
              </p:nvPicPr>
              <p:blipFill>
                <a:blip r:embed="rId21"/>
                <a:stretch>
                  <a:fillRect/>
                </a:stretch>
              </p:blipFill>
              <p:spPr>
                <a:xfrm>
                  <a:off x="6492906" y="2614769"/>
                  <a:ext cx="26100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6" name="Ink 35">
                  <a:extLst>
                    <a:ext uri="{FF2B5EF4-FFF2-40B4-BE49-F238E27FC236}">
                      <a16:creationId xmlns:a16="http://schemas.microsoft.com/office/drawing/2014/main" id="{7E6C425F-A8AE-7A25-1B63-7CEFBEF7D522}"/>
                    </a:ext>
                  </a:extLst>
                </p14:cNvPr>
                <p14:cNvContentPartPr/>
                <p14:nvPr/>
              </p14:nvContentPartPr>
              <p14:xfrm>
                <a:off x="4534146" y="2492729"/>
                <a:ext cx="2640600" cy="815040"/>
              </p14:xfrm>
            </p:contentPart>
          </mc:Choice>
          <mc:Fallback>
            <p:pic>
              <p:nvPicPr>
                <p:cNvPr id="36" name="Ink 35">
                  <a:extLst>
                    <a:ext uri="{FF2B5EF4-FFF2-40B4-BE49-F238E27FC236}">
                      <a16:creationId xmlns:a16="http://schemas.microsoft.com/office/drawing/2014/main" id="{7E6C425F-A8AE-7A25-1B63-7CEFBEF7D522}"/>
                    </a:ext>
                  </a:extLst>
                </p:cNvPr>
                <p:cNvPicPr/>
                <p:nvPr/>
              </p:nvPicPr>
              <p:blipFill>
                <a:blip r:embed="rId23"/>
                <a:stretch>
                  <a:fillRect/>
                </a:stretch>
              </p:blipFill>
              <p:spPr>
                <a:xfrm>
                  <a:off x="4525506" y="2483729"/>
                  <a:ext cx="2658240" cy="832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7" name="Ink 36">
                  <a:extLst>
                    <a:ext uri="{FF2B5EF4-FFF2-40B4-BE49-F238E27FC236}">
                      <a16:creationId xmlns:a16="http://schemas.microsoft.com/office/drawing/2014/main" id="{0003CE9E-C672-0B66-62EE-AA80A8CD98AF}"/>
                    </a:ext>
                  </a:extLst>
                </p14:cNvPr>
                <p14:cNvContentPartPr/>
                <p14:nvPr/>
              </p14:nvContentPartPr>
              <p14:xfrm>
                <a:off x="4614066" y="2317049"/>
                <a:ext cx="2576520" cy="877320"/>
              </p14:xfrm>
            </p:contentPart>
          </mc:Choice>
          <mc:Fallback>
            <p:pic>
              <p:nvPicPr>
                <p:cNvPr id="37" name="Ink 36">
                  <a:extLst>
                    <a:ext uri="{FF2B5EF4-FFF2-40B4-BE49-F238E27FC236}">
                      <a16:creationId xmlns:a16="http://schemas.microsoft.com/office/drawing/2014/main" id="{0003CE9E-C672-0B66-62EE-AA80A8CD98AF}"/>
                    </a:ext>
                  </a:extLst>
                </p:cNvPr>
                <p:cNvPicPr/>
                <p:nvPr/>
              </p:nvPicPr>
              <p:blipFill>
                <a:blip r:embed="rId25"/>
                <a:stretch>
                  <a:fillRect/>
                </a:stretch>
              </p:blipFill>
              <p:spPr>
                <a:xfrm>
                  <a:off x="4605426" y="2308409"/>
                  <a:ext cx="2594160" cy="894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 name="Ink 38">
                  <a:extLst>
                    <a:ext uri="{FF2B5EF4-FFF2-40B4-BE49-F238E27FC236}">
                      <a16:creationId xmlns:a16="http://schemas.microsoft.com/office/drawing/2014/main" id="{7E005D2B-019A-7045-5332-08BBB59A07B6}"/>
                    </a:ext>
                  </a:extLst>
                </p14:cNvPr>
                <p14:cNvContentPartPr/>
                <p14:nvPr/>
              </p14:nvContentPartPr>
              <p14:xfrm>
                <a:off x="3455226" y="4417649"/>
                <a:ext cx="45720" cy="180720"/>
              </p14:xfrm>
            </p:contentPart>
          </mc:Choice>
          <mc:Fallback>
            <p:pic>
              <p:nvPicPr>
                <p:cNvPr id="39" name="Ink 38">
                  <a:extLst>
                    <a:ext uri="{FF2B5EF4-FFF2-40B4-BE49-F238E27FC236}">
                      <a16:creationId xmlns:a16="http://schemas.microsoft.com/office/drawing/2014/main" id="{7E005D2B-019A-7045-5332-08BBB59A07B6}"/>
                    </a:ext>
                  </a:extLst>
                </p:cNvPr>
                <p:cNvPicPr/>
                <p:nvPr/>
              </p:nvPicPr>
              <p:blipFill>
                <a:blip r:embed="rId27"/>
                <a:stretch>
                  <a:fillRect/>
                </a:stretch>
              </p:blipFill>
              <p:spPr>
                <a:xfrm>
                  <a:off x="3446586" y="4409009"/>
                  <a:ext cx="633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B4EB1007-CF3D-6A4E-0CF3-147418A63861}"/>
                    </a:ext>
                  </a:extLst>
                </p14:cNvPr>
                <p14:cNvContentPartPr/>
                <p14:nvPr/>
              </p14:nvContentPartPr>
              <p14:xfrm>
                <a:off x="3475746" y="4283369"/>
                <a:ext cx="142560" cy="166680"/>
              </p14:xfrm>
            </p:contentPart>
          </mc:Choice>
          <mc:Fallback>
            <p:pic>
              <p:nvPicPr>
                <p:cNvPr id="40" name="Ink 39">
                  <a:extLst>
                    <a:ext uri="{FF2B5EF4-FFF2-40B4-BE49-F238E27FC236}">
                      <a16:creationId xmlns:a16="http://schemas.microsoft.com/office/drawing/2014/main" id="{B4EB1007-CF3D-6A4E-0CF3-147418A63861}"/>
                    </a:ext>
                  </a:extLst>
                </p:cNvPr>
                <p:cNvPicPr/>
                <p:nvPr/>
              </p:nvPicPr>
              <p:blipFill>
                <a:blip r:embed="rId29"/>
                <a:stretch>
                  <a:fillRect/>
                </a:stretch>
              </p:blipFill>
              <p:spPr>
                <a:xfrm>
                  <a:off x="3466746" y="4274729"/>
                  <a:ext cx="1602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1" name="Ink 40">
                  <a:extLst>
                    <a:ext uri="{FF2B5EF4-FFF2-40B4-BE49-F238E27FC236}">
                      <a16:creationId xmlns:a16="http://schemas.microsoft.com/office/drawing/2014/main" id="{B1FB9698-C6BA-2236-D612-B8C02AAB09DB}"/>
                    </a:ext>
                  </a:extLst>
                </p14:cNvPr>
                <p14:cNvContentPartPr/>
                <p14:nvPr/>
              </p14:nvContentPartPr>
              <p14:xfrm>
                <a:off x="3463146" y="4351769"/>
                <a:ext cx="219960" cy="154440"/>
              </p14:xfrm>
            </p:contentPart>
          </mc:Choice>
          <mc:Fallback>
            <p:pic>
              <p:nvPicPr>
                <p:cNvPr id="41" name="Ink 40">
                  <a:extLst>
                    <a:ext uri="{FF2B5EF4-FFF2-40B4-BE49-F238E27FC236}">
                      <a16:creationId xmlns:a16="http://schemas.microsoft.com/office/drawing/2014/main" id="{B1FB9698-C6BA-2236-D612-B8C02AAB09DB}"/>
                    </a:ext>
                  </a:extLst>
                </p:cNvPr>
                <p:cNvPicPr/>
                <p:nvPr/>
              </p:nvPicPr>
              <p:blipFill>
                <a:blip r:embed="rId31"/>
                <a:stretch>
                  <a:fillRect/>
                </a:stretch>
              </p:blipFill>
              <p:spPr>
                <a:xfrm>
                  <a:off x="3454506" y="4343129"/>
                  <a:ext cx="2376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2" name="Ink 41">
                  <a:extLst>
                    <a:ext uri="{FF2B5EF4-FFF2-40B4-BE49-F238E27FC236}">
                      <a16:creationId xmlns:a16="http://schemas.microsoft.com/office/drawing/2014/main" id="{9365A5B0-A38D-AB6B-5584-83F5A0443DCF}"/>
                    </a:ext>
                  </a:extLst>
                </p14:cNvPr>
                <p14:cNvContentPartPr/>
                <p14:nvPr/>
              </p14:nvContentPartPr>
              <p14:xfrm>
                <a:off x="3663306" y="4264649"/>
                <a:ext cx="151200" cy="239760"/>
              </p14:xfrm>
            </p:contentPart>
          </mc:Choice>
          <mc:Fallback>
            <p:pic>
              <p:nvPicPr>
                <p:cNvPr id="42" name="Ink 41">
                  <a:extLst>
                    <a:ext uri="{FF2B5EF4-FFF2-40B4-BE49-F238E27FC236}">
                      <a16:creationId xmlns:a16="http://schemas.microsoft.com/office/drawing/2014/main" id="{9365A5B0-A38D-AB6B-5584-83F5A0443DCF}"/>
                    </a:ext>
                  </a:extLst>
                </p:cNvPr>
                <p:cNvPicPr/>
                <p:nvPr/>
              </p:nvPicPr>
              <p:blipFill>
                <a:blip r:embed="rId33"/>
                <a:stretch>
                  <a:fillRect/>
                </a:stretch>
              </p:blipFill>
              <p:spPr>
                <a:xfrm>
                  <a:off x="3654666" y="4256009"/>
                  <a:ext cx="1688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3" name="Ink 42">
                  <a:extLst>
                    <a:ext uri="{FF2B5EF4-FFF2-40B4-BE49-F238E27FC236}">
                      <a16:creationId xmlns:a16="http://schemas.microsoft.com/office/drawing/2014/main" id="{BB537A78-A9FF-A4C0-4B8D-88D6D1025817}"/>
                    </a:ext>
                  </a:extLst>
                </p14:cNvPr>
                <p14:cNvContentPartPr/>
                <p14:nvPr/>
              </p14:nvContentPartPr>
              <p14:xfrm>
                <a:off x="3685986" y="4366169"/>
                <a:ext cx="71280" cy="49320"/>
              </p14:xfrm>
            </p:contentPart>
          </mc:Choice>
          <mc:Fallback>
            <p:pic>
              <p:nvPicPr>
                <p:cNvPr id="43" name="Ink 42">
                  <a:extLst>
                    <a:ext uri="{FF2B5EF4-FFF2-40B4-BE49-F238E27FC236}">
                      <a16:creationId xmlns:a16="http://schemas.microsoft.com/office/drawing/2014/main" id="{BB537A78-A9FF-A4C0-4B8D-88D6D1025817}"/>
                    </a:ext>
                  </a:extLst>
                </p:cNvPr>
                <p:cNvPicPr/>
                <p:nvPr/>
              </p:nvPicPr>
              <p:blipFill>
                <a:blip r:embed="rId35"/>
                <a:stretch>
                  <a:fillRect/>
                </a:stretch>
              </p:blipFill>
              <p:spPr>
                <a:xfrm>
                  <a:off x="3676986" y="4357169"/>
                  <a:ext cx="889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4" name="Ink 43">
                  <a:extLst>
                    <a:ext uri="{FF2B5EF4-FFF2-40B4-BE49-F238E27FC236}">
                      <a16:creationId xmlns:a16="http://schemas.microsoft.com/office/drawing/2014/main" id="{36A4331B-7992-97E2-6426-32AC4FAB3C52}"/>
                    </a:ext>
                  </a:extLst>
                </p14:cNvPr>
                <p14:cNvContentPartPr/>
                <p14:nvPr/>
              </p14:nvContentPartPr>
              <p14:xfrm>
                <a:off x="3849426" y="4277969"/>
                <a:ext cx="222120" cy="156600"/>
              </p14:xfrm>
            </p:contentPart>
          </mc:Choice>
          <mc:Fallback>
            <p:pic>
              <p:nvPicPr>
                <p:cNvPr id="44" name="Ink 43">
                  <a:extLst>
                    <a:ext uri="{FF2B5EF4-FFF2-40B4-BE49-F238E27FC236}">
                      <a16:creationId xmlns:a16="http://schemas.microsoft.com/office/drawing/2014/main" id="{36A4331B-7992-97E2-6426-32AC4FAB3C52}"/>
                    </a:ext>
                  </a:extLst>
                </p:cNvPr>
                <p:cNvPicPr/>
                <p:nvPr/>
              </p:nvPicPr>
              <p:blipFill>
                <a:blip r:embed="rId37"/>
                <a:stretch>
                  <a:fillRect/>
                </a:stretch>
              </p:blipFill>
              <p:spPr>
                <a:xfrm>
                  <a:off x="3840786" y="4269329"/>
                  <a:ext cx="2397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5" name="Ink 44">
                  <a:extLst>
                    <a:ext uri="{FF2B5EF4-FFF2-40B4-BE49-F238E27FC236}">
                      <a16:creationId xmlns:a16="http://schemas.microsoft.com/office/drawing/2014/main" id="{ABF18489-98DB-9AD8-F8D0-27FBC90BE895}"/>
                    </a:ext>
                  </a:extLst>
                </p14:cNvPr>
                <p14:cNvContentPartPr/>
                <p14:nvPr/>
              </p14:nvContentPartPr>
              <p14:xfrm>
                <a:off x="4096026" y="4185449"/>
                <a:ext cx="174600" cy="210600"/>
              </p14:xfrm>
            </p:contentPart>
          </mc:Choice>
          <mc:Fallback>
            <p:pic>
              <p:nvPicPr>
                <p:cNvPr id="45" name="Ink 44">
                  <a:extLst>
                    <a:ext uri="{FF2B5EF4-FFF2-40B4-BE49-F238E27FC236}">
                      <a16:creationId xmlns:a16="http://schemas.microsoft.com/office/drawing/2014/main" id="{ABF18489-98DB-9AD8-F8D0-27FBC90BE895}"/>
                    </a:ext>
                  </a:extLst>
                </p:cNvPr>
                <p:cNvPicPr/>
                <p:nvPr/>
              </p:nvPicPr>
              <p:blipFill>
                <a:blip r:embed="rId39"/>
                <a:stretch>
                  <a:fillRect/>
                </a:stretch>
              </p:blipFill>
              <p:spPr>
                <a:xfrm>
                  <a:off x="4087026" y="4176809"/>
                  <a:ext cx="1922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6" name="Ink 45">
                  <a:extLst>
                    <a:ext uri="{FF2B5EF4-FFF2-40B4-BE49-F238E27FC236}">
                      <a16:creationId xmlns:a16="http://schemas.microsoft.com/office/drawing/2014/main" id="{6EE51E14-26FB-8E75-9E60-0C7E922C8835}"/>
                    </a:ext>
                  </a:extLst>
                </p14:cNvPr>
                <p14:cNvContentPartPr/>
                <p14:nvPr/>
              </p14:nvContentPartPr>
              <p14:xfrm>
                <a:off x="4153986" y="4269329"/>
                <a:ext cx="68040" cy="65160"/>
              </p14:xfrm>
            </p:contentPart>
          </mc:Choice>
          <mc:Fallback>
            <p:pic>
              <p:nvPicPr>
                <p:cNvPr id="46" name="Ink 45">
                  <a:extLst>
                    <a:ext uri="{FF2B5EF4-FFF2-40B4-BE49-F238E27FC236}">
                      <a16:creationId xmlns:a16="http://schemas.microsoft.com/office/drawing/2014/main" id="{6EE51E14-26FB-8E75-9E60-0C7E922C8835}"/>
                    </a:ext>
                  </a:extLst>
                </p:cNvPr>
                <p:cNvPicPr/>
                <p:nvPr/>
              </p:nvPicPr>
              <p:blipFill>
                <a:blip r:embed="rId41"/>
                <a:stretch>
                  <a:fillRect/>
                </a:stretch>
              </p:blipFill>
              <p:spPr>
                <a:xfrm>
                  <a:off x="4144986" y="4260329"/>
                  <a:ext cx="856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7" name="Ink 46">
                  <a:extLst>
                    <a:ext uri="{FF2B5EF4-FFF2-40B4-BE49-F238E27FC236}">
                      <a16:creationId xmlns:a16="http://schemas.microsoft.com/office/drawing/2014/main" id="{4B58B784-E5DC-C927-97E7-63260D57CF07}"/>
                    </a:ext>
                  </a:extLst>
                </p14:cNvPr>
                <p14:cNvContentPartPr/>
                <p14:nvPr/>
              </p14:nvContentPartPr>
              <p14:xfrm>
                <a:off x="4315266" y="4088249"/>
                <a:ext cx="117720" cy="268560"/>
              </p14:xfrm>
            </p:contentPart>
          </mc:Choice>
          <mc:Fallback>
            <p:pic>
              <p:nvPicPr>
                <p:cNvPr id="47" name="Ink 46">
                  <a:extLst>
                    <a:ext uri="{FF2B5EF4-FFF2-40B4-BE49-F238E27FC236}">
                      <a16:creationId xmlns:a16="http://schemas.microsoft.com/office/drawing/2014/main" id="{4B58B784-E5DC-C927-97E7-63260D57CF07}"/>
                    </a:ext>
                  </a:extLst>
                </p:cNvPr>
                <p:cNvPicPr/>
                <p:nvPr/>
              </p:nvPicPr>
              <p:blipFill>
                <a:blip r:embed="rId43"/>
                <a:stretch>
                  <a:fillRect/>
                </a:stretch>
              </p:blipFill>
              <p:spPr>
                <a:xfrm>
                  <a:off x="4306626" y="4079249"/>
                  <a:ext cx="1353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8" name="Ink 47">
                  <a:extLst>
                    <a:ext uri="{FF2B5EF4-FFF2-40B4-BE49-F238E27FC236}">
                      <a16:creationId xmlns:a16="http://schemas.microsoft.com/office/drawing/2014/main" id="{0F039B61-BA43-D5CE-CF78-0A7F1B514627}"/>
                    </a:ext>
                  </a:extLst>
                </p14:cNvPr>
                <p14:cNvContentPartPr/>
                <p14:nvPr/>
              </p14:nvContentPartPr>
              <p14:xfrm>
                <a:off x="3313026" y="4425209"/>
                <a:ext cx="1221480" cy="312480"/>
              </p14:xfrm>
            </p:contentPart>
          </mc:Choice>
          <mc:Fallback>
            <p:pic>
              <p:nvPicPr>
                <p:cNvPr id="48" name="Ink 47">
                  <a:extLst>
                    <a:ext uri="{FF2B5EF4-FFF2-40B4-BE49-F238E27FC236}">
                      <a16:creationId xmlns:a16="http://schemas.microsoft.com/office/drawing/2014/main" id="{0F039B61-BA43-D5CE-CF78-0A7F1B514627}"/>
                    </a:ext>
                  </a:extLst>
                </p:cNvPr>
                <p:cNvPicPr/>
                <p:nvPr/>
              </p:nvPicPr>
              <p:blipFill>
                <a:blip r:embed="rId45"/>
                <a:stretch>
                  <a:fillRect/>
                </a:stretch>
              </p:blipFill>
              <p:spPr>
                <a:xfrm>
                  <a:off x="3304026" y="4416209"/>
                  <a:ext cx="123912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0" name="Ink 49">
                  <a:extLst>
                    <a:ext uri="{FF2B5EF4-FFF2-40B4-BE49-F238E27FC236}">
                      <a16:creationId xmlns:a16="http://schemas.microsoft.com/office/drawing/2014/main" id="{23996A9B-12CF-C118-F093-EC4916244C00}"/>
                    </a:ext>
                  </a:extLst>
                </p14:cNvPr>
                <p14:cNvContentPartPr/>
                <p14:nvPr/>
              </p14:nvContentPartPr>
              <p14:xfrm>
                <a:off x="4905306" y="4664249"/>
                <a:ext cx="239760" cy="277920"/>
              </p14:xfrm>
            </p:contentPart>
          </mc:Choice>
          <mc:Fallback>
            <p:pic>
              <p:nvPicPr>
                <p:cNvPr id="50" name="Ink 49">
                  <a:extLst>
                    <a:ext uri="{FF2B5EF4-FFF2-40B4-BE49-F238E27FC236}">
                      <a16:creationId xmlns:a16="http://schemas.microsoft.com/office/drawing/2014/main" id="{23996A9B-12CF-C118-F093-EC4916244C00}"/>
                    </a:ext>
                  </a:extLst>
                </p:cNvPr>
                <p:cNvPicPr/>
                <p:nvPr/>
              </p:nvPicPr>
              <p:blipFill>
                <a:blip r:embed="rId47"/>
                <a:stretch>
                  <a:fillRect/>
                </a:stretch>
              </p:blipFill>
              <p:spPr>
                <a:xfrm>
                  <a:off x="4896666" y="4655609"/>
                  <a:ext cx="2574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1" name="Ink 50">
                  <a:extLst>
                    <a:ext uri="{FF2B5EF4-FFF2-40B4-BE49-F238E27FC236}">
                      <a16:creationId xmlns:a16="http://schemas.microsoft.com/office/drawing/2014/main" id="{CDCE246B-47BC-A733-6F73-0F77829CB613}"/>
                    </a:ext>
                  </a:extLst>
                </p14:cNvPr>
                <p14:cNvContentPartPr/>
                <p14:nvPr/>
              </p14:nvContentPartPr>
              <p14:xfrm>
                <a:off x="5172786" y="4682609"/>
                <a:ext cx="268920" cy="266760"/>
              </p14:xfrm>
            </p:contentPart>
          </mc:Choice>
          <mc:Fallback>
            <p:pic>
              <p:nvPicPr>
                <p:cNvPr id="51" name="Ink 50">
                  <a:extLst>
                    <a:ext uri="{FF2B5EF4-FFF2-40B4-BE49-F238E27FC236}">
                      <a16:creationId xmlns:a16="http://schemas.microsoft.com/office/drawing/2014/main" id="{CDCE246B-47BC-A733-6F73-0F77829CB613}"/>
                    </a:ext>
                  </a:extLst>
                </p:cNvPr>
                <p:cNvPicPr/>
                <p:nvPr/>
              </p:nvPicPr>
              <p:blipFill>
                <a:blip r:embed="rId49"/>
                <a:stretch>
                  <a:fillRect/>
                </a:stretch>
              </p:blipFill>
              <p:spPr>
                <a:xfrm>
                  <a:off x="5164146" y="4673609"/>
                  <a:ext cx="2865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2" name="Ink 51">
                  <a:extLst>
                    <a:ext uri="{FF2B5EF4-FFF2-40B4-BE49-F238E27FC236}">
                      <a16:creationId xmlns:a16="http://schemas.microsoft.com/office/drawing/2014/main" id="{62BA76E4-556A-2E3C-1B5D-73D802A9FD33}"/>
                    </a:ext>
                  </a:extLst>
                </p14:cNvPr>
                <p14:cNvContentPartPr/>
                <p14:nvPr/>
              </p14:nvContentPartPr>
              <p14:xfrm>
                <a:off x="5489946" y="4666049"/>
                <a:ext cx="342000" cy="258840"/>
              </p14:xfrm>
            </p:contentPart>
          </mc:Choice>
          <mc:Fallback>
            <p:pic>
              <p:nvPicPr>
                <p:cNvPr id="52" name="Ink 51">
                  <a:extLst>
                    <a:ext uri="{FF2B5EF4-FFF2-40B4-BE49-F238E27FC236}">
                      <a16:creationId xmlns:a16="http://schemas.microsoft.com/office/drawing/2014/main" id="{62BA76E4-556A-2E3C-1B5D-73D802A9FD33}"/>
                    </a:ext>
                  </a:extLst>
                </p:cNvPr>
                <p:cNvPicPr/>
                <p:nvPr/>
              </p:nvPicPr>
              <p:blipFill>
                <a:blip r:embed="rId51"/>
                <a:stretch>
                  <a:fillRect/>
                </a:stretch>
              </p:blipFill>
              <p:spPr>
                <a:xfrm>
                  <a:off x="5481306" y="4657409"/>
                  <a:ext cx="35964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3" name="Ink 52">
                  <a:extLst>
                    <a:ext uri="{FF2B5EF4-FFF2-40B4-BE49-F238E27FC236}">
                      <a16:creationId xmlns:a16="http://schemas.microsoft.com/office/drawing/2014/main" id="{F1C09397-95DE-9A5E-1387-B3EC6E81446C}"/>
                    </a:ext>
                  </a:extLst>
                </p14:cNvPr>
                <p14:cNvContentPartPr/>
                <p14:nvPr/>
              </p14:nvContentPartPr>
              <p14:xfrm>
                <a:off x="5767146" y="4728329"/>
                <a:ext cx="80280" cy="31320"/>
              </p14:xfrm>
            </p:contentPart>
          </mc:Choice>
          <mc:Fallback>
            <p:pic>
              <p:nvPicPr>
                <p:cNvPr id="53" name="Ink 52">
                  <a:extLst>
                    <a:ext uri="{FF2B5EF4-FFF2-40B4-BE49-F238E27FC236}">
                      <a16:creationId xmlns:a16="http://schemas.microsoft.com/office/drawing/2014/main" id="{F1C09397-95DE-9A5E-1387-B3EC6E81446C}"/>
                    </a:ext>
                  </a:extLst>
                </p:cNvPr>
                <p:cNvPicPr/>
                <p:nvPr/>
              </p:nvPicPr>
              <p:blipFill>
                <a:blip r:embed="rId53"/>
                <a:stretch>
                  <a:fillRect/>
                </a:stretch>
              </p:blipFill>
              <p:spPr>
                <a:xfrm>
                  <a:off x="5758146" y="4719689"/>
                  <a:ext cx="979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4" name="Ink 53">
                  <a:extLst>
                    <a:ext uri="{FF2B5EF4-FFF2-40B4-BE49-F238E27FC236}">
                      <a16:creationId xmlns:a16="http://schemas.microsoft.com/office/drawing/2014/main" id="{6AC42D06-2629-2C20-B6A3-F5BA4D628E76}"/>
                    </a:ext>
                  </a:extLst>
                </p14:cNvPr>
                <p14:cNvContentPartPr/>
                <p14:nvPr/>
              </p14:nvContentPartPr>
              <p14:xfrm>
                <a:off x="6224346" y="4376969"/>
                <a:ext cx="194040" cy="727200"/>
              </p14:xfrm>
            </p:contentPart>
          </mc:Choice>
          <mc:Fallback>
            <p:pic>
              <p:nvPicPr>
                <p:cNvPr id="54" name="Ink 53">
                  <a:extLst>
                    <a:ext uri="{FF2B5EF4-FFF2-40B4-BE49-F238E27FC236}">
                      <a16:creationId xmlns:a16="http://schemas.microsoft.com/office/drawing/2014/main" id="{6AC42D06-2629-2C20-B6A3-F5BA4D628E76}"/>
                    </a:ext>
                  </a:extLst>
                </p:cNvPr>
                <p:cNvPicPr/>
                <p:nvPr/>
              </p:nvPicPr>
              <p:blipFill>
                <a:blip r:embed="rId55"/>
                <a:stretch>
                  <a:fillRect/>
                </a:stretch>
              </p:blipFill>
              <p:spPr>
                <a:xfrm>
                  <a:off x="6215346" y="4368329"/>
                  <a:ext cx="211680" cy="744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5" name="Ink 54">
                  <a:extLst>
                    <a:ext uri="{FF2B5EF4-FFF2-40B4-BE49-F238E27FC236}">
                      <a16:creationId xmlns:a16="http://schemas.microsoft.com/office/drawing/2014/main" id="{AF6CC82A-F915-87B8-0783-5087D2B7863F}"/>
                    </a:ext>
                  </a:extLst>
                </p14:cNvPr>
                <p14:cNvContentPartPr/>
                <p14:nvPr/>
              </p14:nvContentPartPr>
              <p14:xfrm>
                <a:off x="6225066" y="4754969"/>
                <a:ext cx="870120" cy="205920"/>
              </p14:xfrm>
            </p:contentPart>
          </mc:Choice>
          <mc:Fallback>
            <p:pic>
              <p:nvPicPr>
                <p:cNvPr id="55" name="Ink 54">
                  <a:extLst>
                    <a:ext uri="{FF2B5EF4-FFF2-40B4-BE49-F238E27FC236}">
                      <a16:creationId xmlns:a16="http://schemas.microsoft.com/office/drawing/2014/main" id="{AF6CC82A-F915-87B8-0783-5087D2B7863F}"/>
                    </a:ext>
                  </a:extLst>
                </p:cNvPr>
                <p:cNvPicPr/>
                <p:nvPr/>
              </p:nvPicPr>
              <p:blipFill>
                <a:blip r:embed="rId57"/>
                <a:stretch>
                  <a:fillRect/>
                </a:stretch>
              </p:blipFill>
              <p:spPr>
                <a:xfrm>
                  <a:off x="6216426" y="4745969"/>
                  <a:ext cx="8877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6" name="Ink 55">
                  <a:extLst>
                    <a:ext uri="{FF2B5EF4-FFF2-40B4-BE49-F238E27FC236}">
                      <a16:creationId xmlns:a16="http://schemas.microsoft.com/office/drawing/2014/main" id="{EBCEB48D-1149-951C-327B-FB87CFB5257E}"/>
                    </a:ext>
                  </a:extLst>
                </p14:cNvPr>
                <p14:cNvContentPartPr/>
                <p14:nvPr/>
              </p14:nvContentPartPr>
              <p14:xfrm>
                <a:off x="7339986" y="4631849"/>
                <a:ext cx="211320" cy="263880"/>
              </p14:xfrm>
            </p:contentPart>
          </mc:Choice>
          <mc:Fallback>
            <p:pic>
              <p:nvPicPr>
                <p:cNvPr id="56" name="Ink 55">
                  <a:extLst>
                    <a:ext uri="{FF2B5EF4-FFF2-40B4-BE49-F238E27FC236}">
                      <a16:creationId xmlns:a16="http://schemas.microsoft.com/office/drawing/2014/main" id="{EBCEB48D-1149-951C-327B-FB87CFB5257E}"/>
                    </a:ext>
                  </a:extLst>
                </p:cNvPr>
                <p:cNvPicPr/>
                <p:nvPr/>
              </p:nvPicPr>
              <p:blipFill>
                <a:blip r:embed="rId59"/>
                <a:stretch>
                  <a:fillRect/>
                </a:stretch>
              </p:blipFill>
              <p:spPr>
                <a:xfrm>
                  <a:off x="7330986" y="4622849"/>
                  <a:ext cx="2289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7" name="Ink 56">
                  <a:extLst>
                    <a:ext uri="{FF2B5EF4-FFF2-40B4-BE49-F238E27FC236}">
                      <a16:creationId xmlns:a16="http://schemas.microsoft.com/office/drawing/2014/main" id="{19FF9764-B5A3-13BA-8ACC-85C8984B8001}"/>
                    </a:ext>
                  </a:extLst>
                </p14:cNvPr>
                <p14:cNvContentPartPr/>
                <p14:nvPr/>
              </p14:nvContentPartPr>
              <p14:xfrm>
                <a:off x="7660386" y="4758929"/>
                <a:ext cx="30960" cy="120600"/>
              </p14:xfrm>
            </p:contentPart>
          </mc:Choice>
          <mc:Fallback>
            <p:pic>
              <p:nvPicPr>
                <p:cNvPr id="57" name="Ink 56">
                  <a:extLst>
                    <a:ext uri="{FF2B5EF4-FFF2-40B4-BE49-F238E27FC236}">
                      <a16:creationId xmlns:a16="http://schemas.microsoft.com/office/drawing/2014/main" id="{19FF9764-B5A3-13BA-8ACC-85C8984B8001}"/>
                    </a:ext>
                  </a:extLst>
                </p:cNvPr>
                <p:cNvPicPr/>
                <p:nvPr/>
              </p:nvPicPr>
              <p:blipFill>
                <a:blip r:embed="rId61"/>
                <a:stretch>
                  <a:fillRect/>
                </a:stretch>
              </p:blipFill>
              <p:spPr>
                <a:xfrm>
                  <a:off x="7651386" y="4750289"/>
                  <a:ext cx="486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8" name="Ink 57">
                  <a:extLst>
                    <a:ext uri="{FF2B5EF4-FFF2-40B4-BE49-F238E27FC236}">
                      <a16:creationId xmlns:a16="http://schemas.microsoft.com/office/drawing/2014/main" id="{C10B5954-5F3E-527D-7A57-9FF450A12CC7}"/>
                    </a:ext>
                  </a:extLst>
                </p14:cNvPr>
                <p14:cNvContentPartPr/>
                <p14:nvPr/>
              </p14:nvContentPartPr>
              <p14:xfrm>
                <a:off x="7693866" y="4634369"/>
                <a:ext cx="9720" cy="24120"/>
              </p14:xfrm>
            </p:contentPart>
          </mc:Choice>
          <mc:Fallback>
            <p:pic>
              <p:nvPicPr>
                <p:cNvPr id="58" name="Ink 57">
                  <a:extLst>
                    <a:ext uri="{FF2B5EF4-FFF2-40B4-BE49-F238E27FC236}">
                      <a16:creationId xmlns:a16="http://schemas.microsoft.com/office/drawing/2014/main" id="{C10B5954-5F3E-527D-7A57-9FF450A12CC7}"/>
                    </a:ext>
                  </a:extLst>
                </p:cNvPr>
                <p:cNvPicPr/>
                <p:nvPr/>
              </p:nvPicPr>
              <p:blipFill>
                <a:blip r:embed="rId63"/>
                <a:stretch>
                  <a:fillRect/>
                </a:stretch>
              </p:blipFill>
              <p:spPr>
                <a:xfrm>
                  <a:off x="7684866" y="4625369"/>
                  <a:ext cx="273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9" name="Ink 58">
                  <a:extLst>
                    <a:ext uri="{FF2B5EF4-FFF2-40B4-BE49-F238E27FC236}">
                      <a16:creationId xmlns:a16="http://schemas.microsoft.com/office/drawing/2014/main" id="{E564F378-100E-5A80-4CFF-5B7FF2DDB59C}"/>
                    </a:ext>
                  </a:extLst>
                </p14:cNvPr>
                <p14:cNvContentPartPr/>
                <p14:nvPr/>
              </p14:nvContentPartPr>
              <p14:xfrm>
                <a:off x="7789986" y="4655969"/>
                <a:ext cx="378720" cy="197640"/>
              </p14:xfrm>
            </p:contentPart>
          </mc:Choice>
          <mc:Fallback>
            <p:pic>
              <p:nvPicPr>
                <p:cNvPr id="59" name="Ink 58">
                  <a:extLst>
                    <a:ext uri="{FF2B5EF4-FFF2-40B4-BE49-F238E27FC236}">
                      <a16:creationId xmlns:a16="http://schemas.microsoft.com/office/drawing/2014/main" id="{E564F378-100E-5A80-4CFF-5B7FF2DDB59C}"/>
                    </a:ext>
                  </a:extLst>
                </p:cNvPr>
                <p:cNvPicPr/>
                <p:nvPr/>
              </p:nvPicPr>
              <p:blipFill>
                <a:blip r:embed="rId65"/>
                <a:stretch>
                  <a:fillRect/>
                </a:stretch>
              </p:blipFill>
              <p:spPr>
                <a:xfrm>
                  <a:off x="7780986" y="4647329"/>
                  <a:ext cx="39636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0" name="Ink 59">
                  <a:extLst>
                    <a:ext uri="{FF2B5EF4-FFF2-40B4-BE49-F238E27FC236}">
                      <a16:creationId xmlns:a16="http://schemas.microsoft.com/office/drawing/2014/main" id="{6A581001-8B2E-8CDB-BDF5-5194873E4879}"/>
                    </a:ext>
                  </a:extLst>
                </p14:cNvPr>
                <p14:cNvContentPartPr/>
                <p14:nvPr/>
              </p14:nvContentPartPr>
              <p14:xfrm>
                <a:off x="6456186" y="3356369"/>
                <a:ext cx="1460520" cy="1278360"/>
              </p14:xfrm>
            </p:contentPart>
          </mc:Choice>
          <mc:Fallback>
            <p:pic>
              <p:nvPicPr>
                <p:cNvPr id="60" name="Ink 59">
                  <a:extLst>
                    <a:ext uri="{FF2B5EF4-FFF2-40B4-BE49-F238E27FC236}">
                      <a16:creationId xmlns:a16="http://schemas.microsoft.com/office/drawing/2014/main" id="{6A581001-8B2E-8CDB-BDF5-5194873E4879}"/>
                    </a:ext>
                  </a:extLst>
                </p:cNvPr>
                <p:cNvPicPr/>
                <p:nvPr/>
              </p:nvPicPr>
              <p:blipFill>
                <a:blip r:embed="rId67"/>
                <a:stretch>
                  <a:fillRect/>
                </a:stretch>
              </p:blipFill>
              <p:spPr>
                <a:xfrm>
                  <a:off x="6447546" y="3347369"/>
                  <a:ext cx="1478160" cy="1296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1" name="Ink 60">
                  <a:extLst>
                    <a:ext uri="{FF2B5EF4-FFF2-40B4-BE49-F238E27FC236}">
                      <a16:creationId xmlns:a16="http://schemas.microsoft.com/office/drawing/2014/main" id="{F932F0F4-B2B7-32D1-55B2-E360D6030DD4}"/>
                    </a:ext>
                  </a:extLst>
                </p14:cNvPr>
                <p14:cNvContentPartPr/>
                <p14:nvPr/>
              </p14:nvContentPartPr>
              <p14:xfrm>
                <a:off x="6367266" y="3311369"/>
                <a:ext cx="236520" cy="238320"/>
              </p14:xfrm>
            </p:contentPart>
          </mc:Choice>
          <mc:Fallback>
            <p:pic>
              <p:nvPicPr>
                <p:cNvPr id="61" name="Ink 60">
                  <a:extLst>
                    <a:ext uri="{FF2B5EF4-FFF2-40B4-BE49-F238E27FC236}">
                      <a16:creationId xmlns:a16="http://schemas.microsoft.com/office/drawing/2014/main" id="{F932F0F4-B2B7-32D1-55B2-E360D6030DD4}"/>
                    </a:ext>
                  </a:extLst>
                </p:cNvPr>
                <p:cNvPicPr/>
                <p:nvPr/>
              </p:nvPicPr>
              <p:blipFill>
                <a:blip r:embed="rId69"/>
                <a:stretch>
                  <a:fillRect/>
                </a:stretch>
              </p:blipFill>
              <p:spPr>
                <a:xfrm>
                  <a:off x="6358626" y="3302729"/>
                  <a:ext cx="2541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3" name="Ink 62">
                  <a:extLst>
                    <a:ext uri="{FF2B5EF4-FFF2-40B4-BE49-F238E27FC236}">
                      <a16:creationId xmlns:a16="http://schemas.microsoft.com/office/drawing/2014/main" id="{84D38262-F1DD-C90D-3CFA-3223F71DAC01}"/>
                    </a:ext>
                  </a:extLst>
                </p14:cNvPr>
                <p14:cNvContentPartPr/>
                <p14:nvPr/>
              </p14:nvContentPartPr>
              <p14:xfrm>
                <a:off x="8411346" y="4690889"/>
                <a:ext cx="18360" cy="11520"/>
              </p14:xfrm>
            </p:contentPart>
          </mc:Choice>
          <mc:Fallback>
            <p:pic>
              <p:nvPicPr>
                <p:cNvPr id="63" name="Ink 62">
                  <a:extLst>
                    <a:ext uri="{FF2B5EF4-FFF2-40B4-BE49-F238E27FC236}">
                      <a16:creationId xmlns:a16="http://schemas.microsoft.com/office/drawing/2014/main" id="{84D38262-F1DD-C90D-3CFA-3223F71DAC01}"/>
                    </a:ext>
                  </a:extLst>
                </p:cNvPr>
                <p:cNvPicPr/>
                <p:nvPr/>
              </p:nvPicPr>
              <p:blipFill>
                <a:blip r:embed="rId71"/>
                <a:stretch>
                  <a:fillRect/>
                </a:stretch>
              </p:blipFill>
              <p:spPr>
                <a:xfrm>
                  <a:off x="8402346" y="4681889"/>
                  <a:ext cx="360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4" name="Ink 63">
                  <a:extLst>
                    <a:ext uri="{FF2B5EF4-FFF2-40B4-BE49-F238E27FC236}">
                      <a16:creationId xmlns:a16="http://schemas.microsoft.com/office/drawing/2014/main" id="{CF99AEAB-6244-54BD-0AAF-D1327D0399C2}"/>
                    </a:ext>
                  </a:extLst>
                </p14:cNvPr>
                <p14:cNvContentPartPr/>
                <p14:nvPr/>
              </p14:nvContentPartPr>
              <p14:xfrm>
                <a:off x="8362746" y="4872689"/>
                <a:ext cx="36000" cy="80280"/>
              </p14:xfrm>
            </p:contentPart>
          </mc:Choice>
          <mc:Fallback>
            <p:pic>
              <p:nvPicPr>
                <p:cNvPr id="64" name="Ink 63">
                  <a:extLst>
                    <a:ext uri="{FF2B5EF4-FFF2-40B4-BE49-F238E27FC236}">
                      <a16:creationId xmlns:a16="http://schemas.microsoft.com/office/drawing/2014/main" id="{CF99AEAB-6244-54BD-0AAF-D1327D0399C2}"/>
                    </a:ext>
                  </a:extLst>
                </p:cNvPr>
                <p:cNvPicPr/>
                <p:nvPr/>
              </p:nvPicPr>
              <p:blipFill>
                <a:blip r:embed="rId73"/>
                <a:stretch>
                  <a:fillRect/>
                </a:stretch>
              </p:blipFill>
              <p:spPr>
                <a:xfrm>
                  <a:off x="8353746" y="4863689"/>
                  <a:ext cx="536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5" name="Ink 64">
                  <a:extLst>
                    <a:ext uri="{FF2B5EF4-FFF2-40B4-BE49-F238E27FC236}">
                      <a16:creationId xmlns:a16="http://schemas.microsoft.com/office/drawing/2014/main" id="{22728EDD-E379-76A3-C1DF-2EB7A7928C76}"/>
                    </a:ext>
                  </a:extLst>
                </p14:cNvPr>
                <p14:cNvContentPartPr/>
                <p14:nvPr/>
              </p14:nvContentPartPr>
              <p14:xfrm>
                <a:off x="5482386" y="959489"/>
                <a:ext cx="700920" cy="530280"/>
              </p14:xfrm>
            </p:contentPart>
          </mc:Choice>
          <mc:Fallback>
            <p:pic>
              <p:nvPicPr>
                <p:cNvPr id="65" name="Ink 64">
                  <a:extLst>
                    <a:ext uri="{FF2B5EF4-FFF2-40B4-BE49-F238E27FC236}">
                      <a16:creationId xmlns:a16="http://schemas.microsoft.com/office/drawing/2014/main" id="{22728EDD-E379-76A3-C1DF-2EB7A7928C76}"/>
                    </a:ext>
                  </a:extLst>
                </p:cNvPr>
                <p:cNvPicPr/>
                <p:nvPr/>
              </p:nvPicPr>
              <p:blipFill>
                <a:blip r:embed="rId75"/>
                <a:stretch>
                  <a:fillRect/>
                </a:stretch>
              </p:blipFill>
              <p:spPr>
                <a:xfrm>
                  <a:off x="5473746" y="950849"/>
                  <a:ext cx="718560" cy="547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 name="Ink 4">
                  <a:extLst>
                    <a:ext uri="{FF2B5EF4-FFF2-40B4-BE49-F238E27FC236}">
                      <a16:creationId xmlns:a16="http://schemas.microsoft.com/office/drawing/2014/main" id="{28DB2420-1D9B-CEF4-7D37-62A1685AA024}"/>
                    </a:ext>
                  </a:extLst>
                </p14:cNvPr>
                <p14:cNvContentPartPr/>
                <p14:nvPr/>
              </p14:nvContentPartPr>
              <p14:xfrm>
                <a:off x="1992906" y="726209"/>
                <a:ext cx="2473560" cy="1240920"/>
              </p14:xfrm>
            </p:contentPart>
          </mc:Choice>
          <mc:Fallback>
            <p:pic>
              <p:nvPicPr>
                <p:cNvPr id="5" name="Ink 4">
                  <a:extLst>
                    <a:ext uri="{FF2B5EF4-FFF2-40B4-BE49-F238E27FC236}">
                      <a16:creationId xmlns:a16="http://schemas.microsoft.com/office/drawing/2014/main" id="{28DB2420-1D9B-CEF4-7D37-62A1685AA024}"/>
                    </a:ext>
                  </a:extLst>
                </p:cNvPr>
                <p:cNvPicPr/>
                <p:nvPr/>
              </p:nvPicPr>
              <p:blipFill>
                <a:blip r:embed="rId77"/>
                <a:stretch>
                  <a:fillRect/>
                </a:stretch>
              </p:blipFill>
              <p:spPr>
                <a:xfrm>
                  <a:off x="1984266" y="717569"/>
                  <a:ext cx="2491200" cy="1258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 name="Ink 5">
                  <a:extLst>
                    <a:ext uri="{FF2B5EF4-FFF2-40B4-BE49-F238E27FC236}">
                      <a16:creationId xmlns:a16="http://schemas.microsoft.com/office/drawing/2014/main" id="{1AC1AF7E-6DB0-A78D-C2C3-5DE9D56C0A11}"/>
                    </a:ext>
                  </a:extLst>
                </p14:cNvPr>
                <p14:cNvContentPartPr/>
                <p14:nvPr/>
              </p14:nvContentPartPr>
              <p14:xfrm>
                <a:off x="2728026" y="1308329"/>
                <a:ext cx="253080" cy="364320"/>
              </p14:xfrm>
            </p:contentPart>
          </mc:Choice>
          <mc:Fallback>
            <p:pic>
              <p:nvPicPr>
                <p:cNvPr id="6" name="Ink 5">
                  <a:extLst>
                    <a:ext uri="{FF2B5EF4-FFF2-40B4-BE49-F238E27FC236}">
                      <a16:creationId xmlns:a16="http://schemas.microsoft.com/office/drawing/2014/main" id="{1AC1AF7E-6DB0-A78D-C2C3-5DE9D56C0A11}"/>
                    </a:ext>
                  </a:extLst>
                </p:cNvPr>
                <p:cNvPicPr/>
                <p:nvPr/>
              </p:nvPicPr>
              <p:blipFill>
                <a:blip r:embed="rId79"/>
                <a:stretch>
                  <a:fillRect/>
                </a:stretch>
              </p:blipFill>
              <p:spPr>
                <a:xfrm>
                  <a:off x="2719026" y="1299689"/>
                  <a:ext cx="27072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 name="Ink 6">
                  <a:extLst>
                    <a:ext uri="{FF2B5EF4-FFF2-40B4-BE49-F238E27FC236}">
                      <a16:creationId xmlns:a16="http://schemas.microsoft.com/office/drawing/2014/main" id="{7A909D1B-22F8-2778-F06B-0920E4D54F5D}"/>
                    </a:ext>
                  </a:extLst>
                </p14:cNvPr>
                <p14:cNvContentPartPr/>
                <p14:nvPr/>
              </p14:nvContentPartPr>
              <p14:xfrm>
                <a:off x="3039066" y="1380329"/>
                <a:ext cx="167760" cy="284760"/>
              </p14:xfrm>
            </p:contentPart>
          </mc:Choice>
          <mc:Fallback>
            <p:pic>
              <p:nvPicPr>
                <p:cNvPr id="7" name="Ink 6">
                  <a:extLst>
                    <a:ext uri="{FF2B5EF4-FFF2-40B4-BE49-F238E27FC236}">
                      <a16:creationId xmlns:a16="http://schemas.microsoft.com/office/drawing/2014/main" id="{7A909D1B-22F8-2778-F06B-0920E4D54F5D}"/>
                    </a:ext>
                  </a:extLst>
                </p:cNvPr>
                <p:cNvPicPr/>
                <p:nvPr/>
              </p:nvPicPr>
              <p:blipFill>
                <a:blip r:embed="rId81"/>
                <a:stretch>
                  <a:fillRect/>
                </a:stretch>
              </p:blipFill>
              <p:spPr>
                <a:xfrm>
                  <a:off x="3030426" y="1371329"/>
                  <a:ext cx="1854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 name="Ink 7">
                  <a:extLst>
                    <a:ext uri="{FF2B5EF4-FFF2-40B4-BE49-F238E27FC236}">
                      <a16:creationId xmlns:a16="http://schemas.microsoft.com/office/drawing/2014/main" id="{D5B2FF36-CD94-485B-A253-9BB9F74DB116}"/>
                    </a:ext>
                  </a:extLst>
                </p14:cNvPr>
                <p14:cNvContentPartPr/>
                <p14:nvPr/>
              </p14:nvContentPartPr>
              <p14:xfrm>
                <a:off x="7083306" y="851489"/>
                <a:ext cx="2485080" cy="1432800"/>
              </p14:xfrm>
            </p:contentPart>
          </mc:Choice>
          <mc:Fallback>
            <p:pic>
              <p:nvPicPr>
                <p:cNvPr id="8" name="Ink 7">
                  <a:extLst>
                    <a:ext uri="{FF2B5EF4-FFF2-40B4-BE49-F238E27FC236}">
                      <a16:creationId xmlns:a16="http://schemas.microsoft.com/office/drawing/2014/main" id="{D5B2FF36-CD94-485B-A253-9BB9F74DB116}"/>
                    </a:ext>
                  </a:extLst>
                </p:cNvPr>
                <p:cNvPicPr/>
                <p:nvPr/>
              </p:nvPicPr>
              <p:blipFill>
                <a:blip r:embed="rId83"/>
                <a:stretch>
                  <a:fillRect/>
                </a:stretch>
              </p:blipFill>
              <p:spPr>
                <a:xfrm>
                  <a:off x="7074306" y="842849"/>
                  <a:ext cx="2502720" cy="1450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 name="Ink 8">
                  <a:extLst>
                    <a:ext uri="{FF2B5EF4-FFF2-40B4-BE49-F238E27FC236}">
                      <a16:creationId xmlns:a16="http://schemas.microsoft.com/office/drawing/2014/main" id="{DD66EEFF-474B-8481-FEB5-7CA43D29D091}"/>
                    </a:ext>
                  </a:extLst>
                </p14:cNvPr>
                <p14:cNvContentPartPr/>
                <p14:nvPr/>
              </p14:nvContentPartPr>
              <p14:xfrm>
                <a:off x="7836066" y="1499849"/>
                <a:ext cx="288000" cy="417240"/>
              </p14:xfrm>
            </p:contentPart>
          </mc:Choice>
          <mc:Fallback>
            <p:pic>
              <p:nvPicPr>
                <p:cNvPr id="9" name="Ink 8">
                  <a:extLst>
                    <a:ext uri="{FF2B5EF4-FFF2-40B4-BE49-F238E27FC236}">
                      <a16:creationId xmlns:a16="http://schemas.microsoft.com/office/drawing/2014/main" id="{DD66EEFF-474B-8481-FEB5-7CA43D29D091}"/>
                    </a:ext>
                  </a:extLst>
                </p:cNvPr>
                <p:cNvPicPr/>
                <p:nvPr/>
              </p:nvPicPr>
              <p:blipFill>
                <a:blip r:embed="rId85"/>
                <a:stretch>
                  <a:fillRect/>
                </a:stretch>
              </p:blipFill>
              <p:spPr>
                <a:xfrm>
                  <a:off x="7827426" y="1491209"/>
                  <a:ext cx="30564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 name="Ink 9">
                  <a:extLst>
                    <a:ext uri="{FF2B5EF4-FFF2-40B4-BE49-F238E27FC236}">
                      <a16:creationId xmlns:a16="http://schemas.microsoft.com/office/drawing/2014/main" id="{91115539-95B3-47ED-CDE2-F661BEC71E70}"/>
                    </a:ext>
                  </a:extLst>
                </p14:cNvPr>
                <p14:cNvContentPartPr/>
                <p14:nvPr/>
              </p14:nvContentPartPr>
              <p14:xfrm>
                <a:off x="8223426" y="1665089"/>
                <a:ext cx="175680" cy="228240"/>
              </p14:xfrm>
            </p:contentPart>
          </mc:Choice>
          <mc:Fallback>
            <p:pic>
              <p:nvPicPr>
                <p:cNvPr id="10" name="Ink 9">
                  <a:extLst>
                    <a:ext uri="{FF2B5EF4-FFF2-40B4-BE49-F238E27FC236}">
                      <a16:creationId xmlns:a16="http://schemas.microsoft.com/office/drawing/2014/main" id="{91115539-95B3-47ED-CDE2-F661BEC71E70}"/>
                    </a:ext>
                  </a:extLst>
                </p:cNvPr>
                <p:cNvPicPr/>
                <p:nvPr/>
              </p:nvPicPr>
              <p:blipFill>
                <a:blip r:embed="rId87"/>
                <a:stretch>
                  <a:fillRect/>
                </a:stretch>
              </p:blipFill>
              <p:spPr>
                <a:xfrm>
                  <a:off x="8214786" y="1656449"/>
                  <a:ext cx="1933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1" name="Ink 10">
                  <a:extLst>
                    <a:ext uri="{FF2B5EF4-FFF2-40B4-BE49-F238E27FC236}">
                      <a16:creationId xmlns:a16="http://schemas.microsoft.com/office/drawing/2014/main" id="{590C0627-9B8B-4237-2753-22FE0EC28EA5}"/>
                    </a:ext>
                  </a:extLst>
                </p14:cNvPr>
                <p14:cNvContentPartPr/>
                <p14:nvPr/>
              </p14:nvContentPartPr>
              <p14:xfrm>
                <a:off x="8508546" y="1909889"/>
                <a:ext cx="203400" cy="20520"/>
              </p14:xfrm>
            </p:contentPart>
          </mc:Choice>
          <mc:Fallback>
            <p:pic>
              <p:nvPicPr>
                <p:cNvPr id="11" name="Ink 10">
                  <a:extLst>
                    <a:ext uri="{FF2B5EF4-FFF2-40B4-BE49-F238E27FC236}">
                      <a16:creationId xmlns:a16="http://schemas.microsoft.com/office/drawing/2014/main" id="{590C0627-9B8B-4237-2753-22FE0EC28EA5}"/>
                    </a:ext>
                  </a:extLst>
                </p:cNvPr>
                <p:cNvPicPr/>
                <p:nvPr/>
              </p:nvPicPr>
              <p:blipFill>
                <a:blip r:embed="rId89"/>
                <a:stretch>
                  <a:fillRect/>
                </a:stretch>
              </p:blipFill>
              <p:spPr>
                <a:xfrm>
                  <a:off x="8499906" y="1900889"/>
                  <a:ext cx="2210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2" name="Ink 11">
                  <a:extLst>
                    <a:ext uri="{FF2B5EF4-FFF2-40B4-BE49-F238E27FC236}">
                      <a16:creationId xmlns:a16="http://schemas.microsoft.com/office/drawing/2014/main" id="{E8AB1EDD-B10B-1360-100A-F10C2FE3290F}"/>
                    </a:ext>
                  </a:extLst>
                </p14:cNvPr>
                <p14:cNvContentPartPr/>
                <p14:nvPr/>
              </p14:nvContentPartPr>
              <p14:xfrm>
                <a:off x="8855586" y="1647089"/>
                <a:ext cx="25920" cy="290880"/>
              </p14:xfrm>
            </p:contentPart>
          </mc:Choice>
          <mc:Fallback>
            <p:pic>
              <p:nvPicPr>
                <p:cNvPr id="12" name="Ink 11">
                  <a:extLst>
                    <a:ext uri="{FF2B5EF4-FFF2-40B4-BE49-F238E27FC236}">
                      <a16:creationId xmlns:a16="http://schemas.microsoft.com/office/drawing/2014/main" id="{E8AB1EDD-B10B-1360-100A-F10C2FE3290F}"/>
                    </a:ext>
                  </a:extLst>
                </p:cNvPr>
                <p:cNvPicPr/>
                <p:nvPr/>
              </p:nvPicPr>
              <p:blipFill>
                <a:blip r:embed="rId91"/>
                <a:stretch>
                  <a:fillRect/>
                </a:stretch>
              </p:blipFill>
              <p:spPr>
                <a:xfrm>
                  <a:off x="8846946" y="1638089"/>
                  <a:ext cx="435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3" name="Ink 12">
                  <a:extLst>
                    <a:ext uri="{FF2B5EF4-FFF2-40B4-BE49-F238E27FC236}">
                      <a16:creationId xmlns:a16="http://schemas.microsoft.com/office/drawing/2014/main" id="{F6960148-AEAA-585F-FC01-9FBBA882B13D}"/>
                    </a:ext>
                  </a:extLst>
                </p14:cNvPr>
                <p14:cNvContentPartPr/>
                <p14:nvPr/>
              </p14:nvContentPartPr>
              <p14:xfrm>
                <a:off x="8761626" y="1653569"/>
                <a:ext cx="228960" cy="338040"/>
              </p14:xfrm>
            </p:contentPart>
          </mc:Choice>
          <mc:Fallback>
            <p:pic>
              <p:nvPicPr>
                <p:cNvPr id="13" name="Ink 12">
                  <a:extLst>
                    <a:ext uri="{FF2B5EF4-FFF2-40B4-BE49-F238E27FC236}">
                      <a16:creationId xmlns:a16="http://schemas.microsoft.com/office/drawing/2014/main" id="{F6960148-AEAA-585F-FC01-9FBBA882B13D}"/>
                    </a:ext>
                  </a:extLst>
                </p:cNvPr>
                <p:cNvPicPr/>
                <p:nvPr/>
              </p:nvPicPr>
              <p:blipFill>
                <a:blip r:embed="rId93"/>
                <a:stretch>
                  <a:fillRect/>
                </a:stretch>
              </p:blipFill>
              <p:spPr>
                <a:xfrm>
                  <a:off x="8752986" y="1644929"/>
                  <a:ext cx="24660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6" name="Ink 15">
                  <a:extLst>
                    <a:ext uri="{FF2B5EF4-FFF2-40B4-BE49-F238E27FC236}">
                      <a16:creationId xmlns:a16="http://schemas.microsoft.com/office/drawing/2014/main" id="{F279C3CC-9014-670F-3A81-84EAC3316986}"/>
                    </a:ext>
                  </a:extLst>
                </p14:cNvPr>
                <p14:cNvContentPartPr/>
                <p14:nvPr/>
              </p14:nvContentPartPr>
              <p14:xfrm>
                <a:off x="4270986" y="1327769"/>
                <a:ext cx="2936880" cy="50400"/>
              </p14:xfrm>
            </p:contentPart>
          </mc:Choice>
          <mc:Fallback>
            <p:pic>
              <p:nvPicPr>
                <p:cNvPr id="16" name="Ink 15">
                  <a:extLst>
                    <a:ext uri="{FF2B5EF4-FFF2-40B4-BE49-F238E27FC236}">
                      <a16:creationId xmlns:a16="http://schemas.microsoft.com/office/drawing/2014/main" id="{F279C3CC-9014-670F-3A81-84EAC3316986}"/>
                    </a:ext>
                  </a:extLst>
                </p:cNvPr>
                <p:cNvPicPr/>
                <p:nvPr/>
              </p:nvPicPr>
              <p:blipFill>
                <a:blip r:embed="rId95"/>
                <a:stretch>
                  <a:fillRect/>
                </a:stretch>
              </p:blipFill>
              <p:spPr>
                <a:xfrm>
                  <a:off x="4262346" y="1318769"/>
                  <a:ext cx="29545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7" name="Ink 16">
                  <a:extLst>
                    <a:ext uri="{FF2B5EF4-FFF2-40B4-BE49-F238E27FC236}">
                      <a16:creationId xmlns:a16="http://schemas.microsoft.com/office/drawing/2014/main" id="{F959A475-D525-4026-AEC2-4F67F134609A}"/>
                    </a:ext>
                  </a:extLst>
                </p14:cNvPr>
                <p14:cNvContentPartPr/>
                <p14:nvPr/>
              </p14:nvContentPartPr>
              <p14:xfrm>
                <a:off x="5588226" y="1080089"/>
                <a:ext cx="118080" cy="239040"/>
              </p14:xfrm>
            </p:contentPart>
          </mc:Choice>
          <mc:Fallback>
            <p:pic>
              <p:nvPicPr>
                <p:cNvPr id="17" name="Ink 16">
                  <a:extLst>
                    <a:ext uri="{FF2B5EF4-FFF2-40B4-BE49-F238E27FC236}">
                      <a16:creationId xmlns:a16="http://schemas.microsoft.com/office/drawing/2014/main" id="{F959A475-D525-4026-AEC2-4F67F134609A}"/>
                    </a:ext>
                  </a:extLst>
                </p:cNvPr>
                <p:cNvPicPr/>
                <p:nvPr/>
              </p:nvPicPr>
              <p:blipFill>
                <a:blip r:embed="rId97"/>
                <a:stretch>
                  <a:fillRect/>
                </a:stretch>
              </p:blipFill>
              <p:spPr>
                <a:xfrm>
                  <a:off x="5579226" y="1071089"/>
                  <a:ext cx="13572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8" name="Ink 17">
                  <a:extLst>
                    <a:ext uri="{FF2B5EF4-FFF2-40B4-BE49-F238E27FC236}">
                      <a16:creationId xmlns:a16="http://schemas.microsoft.com/office/drawing/2014/main" id="{2E7AFF37-9E1D-7EEA-E9B0-A842D5F37CBE}"/>
                    </a:ext>
                  </a:extLst>
                </p14:cNvPr>
                <p14:cNvContentPartPr/>
                <p14:nvPr/>
              </p14:nvContentPartPr>
              <p14:xfrm>
                <a:off x="5762466" y="1197089"/>
                <a:ext cx="63360" cy="87120"/>
              </p14:xfrm>
            </p:contentPart>
          </mc:Choice>
          <mc:Fallback>
            <p:pic>
              <p:nvPicPr>
                <p:cNvPr id="18" name="Ink 17">
                  <a:extLst>
                    <a:ext uri="{FF2B5EF4-FFF2-40B4-BE49-F238E27FC236}">
                      <a16:creationId xmlns:a16="http://schemas.microsoft.com/office/drawing/2014/main" id="{2E7AFF37-9E1D-7EEA-E9B0-A842D5F37CBE}"/>
                    </a:ext>
                  </a:extLst>
                </p:cNvPr>
                <p:cNvPicPr/>
                <p:nvPr/>
              </p:nvPicPr>
              <p:blipFill>
                <a:blip r:embed="rId99"/>
                <a:stretch>
                  <a:fillRect/>
                </a:stretch>
              </p:blipFill>
              <p:spPr>
                <a:xfrm>
                  <a:off x="5753466" y="1188449"/>
                  <a:ext cx="810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9" name="Ink 18">
                  <a:extLst>
                    <a:ext uri="{FF2B5EF4-FFF2-40B4-BE49-F238E27FC236}">
                      <a16:creationId xmlns:a16="http://schemas.microsoft.com/office/drawing/2014/main" id="{7370FB49-DFA3-544D-FB0E-D0B2D1B19107}"/>
                    </a:ext>
                  </a:extLst>
                </p14:cNvPr>
                <p14:cNvContentPartPr/>
                <p14:nvPr/>
              </p14:nvContentPartPr>
              <p14:xfrm>
                <a:off x="5867946" y="1193489"/>
                <a:ext cx="13320" cy="90360"/>
              </p14:xfrm>
            </p:contentPart>
          </mc:Choice>
          <mc:Fallback>
            <p:pic>
              <p:nvPicPr>
                <p:cNvPr id="19" name="Ink 18">
                  <a:extLst>
                    <a:ext uri="{FF2B5EF4-FFF2-40B4-BE49-F238E27FC236}">
                      <a16:creationId xmlns:a16="http://schemas.microsoft.com/office/drawing/2014/main" id="{7370FB49-DFA3-544D-FB0E-D0B2D1B19107}"/>
                    </a:ext>
                  </a:extLst>
                </p:cNvPr>
                <p:cNvPicPr/>
                <p:nvPr/>
              </p:nvPicPr>
              <p:blipFill>
                <a:blip r:embed="rId101"/>
                <a:stretch>
                  <a:fillRect/>
                </a:stretch>
              </p:blipFill>
              <p:spPr>
                <a:xfrm>
                  <a:off x="5859306" y="1184489"/>
                  <a:ext cx="309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0" name="Ink 19">
                  <a:extLst>
                    <a:ext uri="{FF2B5EF4-FFF2-40B4-BE49-F238E27FC236}">
                      <a16:creationId xmlns:a16="http://schemas.microsoft.com/office/drawing/2014/main" id="{C442BD93-1356-7338-1083-7544547E282F}"/>
                    </a:ext>
                  </a:extLst>
                </p14:cNvPr>
                <p14:cNvContentPartPr/>
                <p14:nvPr/>
              </p14:nvContentPartPr>
              <p14:xfrm>
                <a:off x="5949306" y="1183409"/>
                <a:ext cx="13320" cy="88200"/>
              </p14:xfrm>
            </p:contentPart>
          </mc:Choice>
          <mc:Fallback>
            <p:pic>
              <p:nvPicPr>
                <p:cNvPr id="20" name="Ink 19">
                  <a:extLst>
                    <a:ext uri="{FF2B5EF4-FFF2-40B4-BE49-F238E27FC236}">
                      <a16:creationId xmlns:a16="http://schemas.microsoft.com/office/drawing/2014/main" id="{C442BD93-1356-7338-1083-7544547E282F}"/>
                    </a:ext>
                  </a:extLst>
                </p:cNvPr>
                <p:cNvPicPr/>
                <p:nvPr/>
              </p:nvPicPr>
              <p:blipFill>
                <a:blip r:embed="rId103"/>
                <a:stretch>
                  <a:fillRect/>
                </a:stretch>
              </p:blipFill>
              <p:spPr>
                <a:xfrm>
                  <a:off x="5940666" y="1174409"/>
                  <a:ext cx="309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1" name="Ink 20">
                  <a:extLst>
                    <a:ext uri="{FF2B5EF4-FFF2-40B4-BE49-F238E27FC236}">
                      <a16:creationId xmlns:a16="http://schemas.microsoft.com/office/drawing/2014/main" id="{255AA540-FC69-B884-146C-E02A3322FD15}"/>
                    </a:ext>
                  </a:extLst>
                </p14:cNvPr>
                <p14:cNvContentPartPr/>
                <p14:nvPr/>
              </p14:nvContentPartPr>
              <p14:xfrm>
                <a:off x="5955786" y="1160729"/>
                <a:ext cx="81720" cy="112320"/>
              </p14:xfrm>
            </p:contentPart>
          </mc:Choice>
          <mc:Fallback>
            <p:pic>
              <p:nvPicPr>
                <p:cNvPr id="21" name="Ink 20">
                  <a:extLst>
                    <a:ext uri="{FF2B5EF4-FFF2-40B4-BE49-F238E27FC236}">
                      <a16:creationId xmlns:a16="http://schemas.microsoft.com/office/drawing/2014/main" id="{255AA540-FC69-B884-146C-E02A3322FD15}"/>
                    </a:ext>
                  </a:extLst>
                </p:cNvPr>
                <p:cNvPicPr/>
                <p:nvPr/>
              </p:nvPicPr>
              <p:blipFill>
                <a:blip r:embed="rId105"/>
                <a:stretch>
                  <a:fillRect/>
                </a:stretch>
              </p:blipFill>
              <p:spPr>
                <a:xfrm>
                  <a:off x="5947146" y="1151729"/>
                  <a:ext cx="993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2" name="Ink 21">
                  <a:extLst>
                    <a:ext uri="{FF2B5EF4-FFF2-40B4-BE49-F238E27FC236}">
                      <a16:creationId xmlns:a16="http://schemas.microsoft.com/office/drawing/2014/main" id="{2DDE7EE5-42A6-8BCB-7E9F-F02E6BC9FAF4}"/>
                    </a:ext>
                  </a:extLst>
                </p14:cNvPr>
                <p14:cNvContentPartPr/>
                <p14:nvPr/>
              </p14:nvContentPartPr>
              <p14:xfrm>
                <a:off x="5705586" y="1944089"/>
                <a:ext cx="22680" cy="149400"/>
              </p14:xfrm>
            </p:contentPart>
          </mc:Choice>
          <mc:Fallback>
            <p:pic>
              <p:nvPicPr>
                <p:cNvPr id="22" name="Ink 21">
                  <a:extLst>
                    <a:ext uri="{FF2B5EF4-FFF2-40B4-BE49-F238E27FC236}">
                      <a16:creationId xmlns:a16="http://schemas.microsoft.com/office/drawing/2014/main" id="{2DDE7EE5-42A6-8BCB-7E9F-F02E6BC9FAF4}"/>
                    </a:ext>
                  </a:extLst>
                </p:cNvPr>
                <p:cNvPicPr/>
                <p:nvPr/>
              </p:nvPicPr>
              <p:blipFill>
                <a:blip r:embed="rId107"/>
                <a:stretch>
                  <a:fillRect/>
                </a:stretch>
              </p:blipFill>
              <p:spPr>
                <a:xfrm>
                  <a:off x="5696586" y="1935449"/>
                  <a:ext cx="403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3" name="Ink 22">
                  <a:extLst>
                    <a:ext uri="{FF2B5EF4-FFF2-40B4-BE49-F238E27FC236}">
                      <a16:creationId xmlns:a16="http://schemas.microsoft.com/office/drawing/2014/main" id="{62E8BFCA-4476-13C5-FAD9-2220047BC00A}"/>
                    </a:ext>
                  </a:extLst>
                </p14:cNvPr>
                <p14:cNvContentPartPr/>
                <p14:nvPr/>
              </p14:nvContentPartPr>
              <p14:xfrm>
                <a:off x="5799186" y="1973609"/>
                <a:ext cx="21960" cy="192240"/>
              </p14:xfrm>
            </p:contentPart>
          </mc:Choice>
          <mc:Fallback>
            <p:pic>
              <p:nvPicPr>
                <p:cNvPr id="23" name="Ink 22">
                  <a:extLst>
                    <a:ext uri="{FF2B5EF4-FFF2-40B4-BE49-F238E27FC236}">
                      <a16:creationId xmlns:a16="http://schemas.microsoft.com/office/drawing/2014/main" id="{62E8BFCA-4476-13C5-FAD9-2220047BC00A}"/>
                    </a:ext>
                  </a:extLst>
                </p:cNvPr>
                <p:cNvPicPr/>
                <p:nvPr/>
              </p:nvPicPr>
              <p:blipFill>
                <a:blip r:embed="rId109"/>
                <a:stretch>
                  <a:fillRect/>
                </a:stretch>
              </p:blipFill>
              <p:spPr>
                <a:xfrm>
                  <a:off x="5790546" y="1964969"/>
                  <a:ext cx="396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4" name="Ink 23">
                  <a:extLst>
                    <a:ext uri="{FF2B5EF4-FFF2-40B4-BE49-F238E27FC236}">
                      <a16:creationId xmlns:a16="http://schemas.microsoft.com/office/drawing/2014/main" id="{731834C4-78FB-7F58-7FB2-FA6D89F6480C}"/>
                    </a:ext>
                  </a:extLst>
                </p14:cNvPr>
                <p14:cNvContentPartPr/>
                <p14:nvPr/>
              </p14:nvContentPartPr>
              <p14:xfrm>
                <a:off x="5636826" y="2087009"/>
                <a:ext cx="288360" cy="114480"/>
              </p14:xfrm>
            </p:contentPart>
          </mc:Choice>
          <mc:Fallback>
            <p:pic>
              <p:nvPicPr>
                <p:cNvPr id="24" name="Ink 23">
                  <a:extLst>
                    <a:ext uri="{FF2B5EF4-FFF2-40B4-BE49-F238E27FC236}">
                      <a16:creationId xmlns:a16="http://schemas.microsoft.com/office/drawing/2014/main" id="{731834C4-78FB-7F58-7FB2-FA6D89F6480C}"/>
                    </a:ext>
                  </a:extLst>
                </p:cNvPr>
                <p:cNvPicPr/>
                <p:nvPr/>
              </p:nvPicPr>
              <p:blipFill>
                <a:blip r:embed="rId111"/>
                <a:stretch>
                  <a:fillRect/>
                </a:stretch>
              </p:blipFill>
              <p:spPr>
                <a:xfrm>
                  <a:off x="5627826" y="2078009"/>
                  <a:ext cx="3060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ED550BB8-331C-447A-FEC2-064E53E6F6ED}"/>
                    </a:ext>
                  </a:extLst>
                </p14:cNvPr>
                <p14:cNvContentPartPr/>
                <p14:nvPr/>
              </p14:nvContentPartPr>
              <p14:xfrm>
                <a:off x="5567346" y="118169"/>
                <a:ext cx="712440" cy="608760"/>
              </p14:xfrm>
            </p:contentPart>
          </mc:Choice>
          <mc:Fallback>
            <p:pic>
              <p:nvPicPr>
                <p:cNvPr id="67" name="Ink 66">
                  <a:extLst>
                    <a:ext uri="{FF2B5EF4-FFF2-40B4-BE49-F238E27FC236}">
                      <a16:creationId xmlns:a16="http://schemas.microsoft.com/office/drawing/2014/main" id="{ED550BB8-331C-447A-FEC2-064E53E6F6ED}"/>
                    </a:ext>
                  </a:extLst>
                </p:cNvPr>
                <p:cNvPicPr/>
                <p:nvPr/>
              </p:nvPicPr>
              <p:blipFill>
                <a:blip r:embed="rId113"/>
                <a:stretch>
                  <a:fillRect/>
                </a:stretch>
              </p:blipFill>
              <p:spPr>
                <a:xfrm>
                  <a:off x="5558706" y="109169"/>
                  <a:ext cx="730080" cy="626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A3EE3872-D705-6B9C-B516-95B7358A3467}"/>
                    </a:ext>
                  </a:extLst>
                </p14:cNvPr>
                <p14:cNvContentPartPr/>
                <p14:nvPr/>
              </p14:nvContentPartPr>
              <p14:xfrm>
                <a:off x="6244146" y="285569"/>
                <a:ext cx="488520" cy="33840"/>
              </p14:xfrm>
            </p:contentPart>
          </mc:Choice>
          <mc:Fallback>
            <p:pic>
              <p:nvPicPr>
                <p:cNvPr id="68" name="Ink 67">
                  <a:extLst>
                    <a:ext uri="{FF2B5EF4-FFF2-40B4-BE49-F238E27FC236}">
                      <a16:creationId xmlns:a16="http://schemas.microsoft.com/office/drawing/2014/main" id="{A3EE3872-D705-6B9C-B516-95B7358A3467}"/>
                    </a:ext>
                  </a:extLst>
                </p:cNvPr>
                <p:cNvPicPr/>
                <p:nvPr/>
              </p:nvPicPr>
              <p:blipFill>
                <a:blip r:embed="rId115"/>
                <a:stretch>
                  <a:fillRect/>
                </a:stretch>
              </p:blipFill>
              <p:spPr>
                <a:xfrm>
                  <a:off x="6235506" y="276929"/>
                  <a:ext cx="5061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06011FBA-B8A5-ADED-F359-874EC9063601}"/>
                    </a:ext>
                  </a:extLst>
                </p14:cNvPr>
                <p14:cNvContentPartPr/>
                <p14:nvPr/>
              </p14:nvContentPartPr>
              <p14:xfrm>
                <a:off x="6634386" y="256769"/>
                <a:ext cx="136800" cy="167760"/>
              </p14:xfrm>
            </p:contentPart>
          </mc:Choice>
          <mc:Fallback>
            <p:pic>
              <p:nvPicPr>
                <p:cNvPr id="69" name="Ink 68">
                  <a:extLst>
                    <a:ext uri="{FF2B5EF4-FFF2-40B4-BE49-F238E27FC236}">
                      <a16:creationId xmlns:a16="http://schemas.microsoft.com/office/drawing/2014/main" id="{06011FBA-B8A5-ADED-F359-874EC9063601}"/>
                    </a:ext>
                  </a:extLst>
                </p:cNvPr>
                <p:cNvPicPr/>
                <p:nvPr/>
              </p:nvPicPr>
              <p:blipFill>
                <a:blip r:embed="rId117"/>
                <a:stretch>
                  <a:fillRect/>
                </a:stretch>
              </p:blipFill>
              <p:spPr>
                <a:xfrm>
                  <a:off x="6625386" y="248129"/>
                  <a:ext cx="1544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6BC4ABDB-2D36-CBCB-C8BC-4849FB8A5BDA}"/>
                    </a:ext>
                  </a:extLst>
                </p14:cNvPr>
                <p14:cNvContentPartPr/>
                <p14:nvPr/>
              </p14:nvContentPartPr>
              <p14:xfrm>
                <a:off x="6099786" y="605249"/>
                <a:ext cx="669960" cy="128520"/>
              </p14:xfrm>
            </p:contentPart>
          </mc:Choice>
          <mc:Fallback>
            <p:pic>
              <p:nvPicPr>
                <p:cNvPr id="70" name="Ink 69">
                  <a:extLst>
                    <a:ext uri="{FF2B5EF4-FFF2-40B4-BE49-F238E27FC236}">
                      <a16:creationId xmlns:a16="http://schemas.microsoft.com/office/drawing/2014/main" id="{6BC4ABDB-2D36-CBCB-C8BC-4849FB8A5BDA}"/>
                    </a:ext>
                  </a:extLst>
                </p:cNvPr>
                <p:cNvPicPr/>
                <p:nvPr/>
              </p:nvPicPr>
              <p:blipFill>
                <a:blip r:embed="rId119"/>
                <a:stretch>
                  <a:fillRect/>
                </a:stretch>
              </p:blipFill>
              <p:spPr>
                <a:xfrm>
                  <a:off x="6090786" y="596249"/>
                  <a:ext cx="6876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5A12DAFA-6EF7-396E-0A06-EC17136BDE64}"/>
                    </a:ext>
                  </a:extLst>
                </p14:cNvPr>
                <p14:cNvContentPartPr/>
                <p14:nvPr/>
              </p14:nvContentPartPr>
              <p14:xfrm>
                <a:off x="5216706" y="350369"/>
                <a:ext cx="368280" cy="42840"/>
              </p14:xfrm>
            </p:contentPart>
          </mc:Choice>
          <mc:Fallback>
            <p:pic>
              <p:nvPicPr>
                <p:cNvPr id="71" name="Ink 70">
                  <a:extLst>
                    <a:ext uri="{FF2B5EF4-FFF2-40B4-BE49-F238E27FC236}">
                      <a16:creationId xmlns:a16="http://schemas.microsoft.com/office/drawing/2014/main" id="{5A12DAFA-6EF7-396E-0A06-EC17136BDE64}"/>
                    </a:ext>
                  </a:extLst>
                </p:cNvPr>
                <p:cNvPicPr/>
                <p:nvPr/>
              </p:nvPicPr>
              <p:blipFill>
                <a:blip r:embed="rId121"/>
                <a:stretch>
                  <a:fillRect/>
                </a:stretch>
              </p:blipFill>
              <p:spPr>
                <a:xfrm>
                  <a:off x="5208066" y="341369"/>
                  <a:ext cx="3859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3A994BB4-45DF-DDDE-80AE-E648844AA74E}"/>
                    </a:ext>
                  </a:extLst>
                </p14:cNvPr>
                <p14:cNvContentPartPr/>
                <p14:nvPr/>
              </p14:nvContentPartPr>
              <p14:xfrm>
                <a:off x="5103666" y="328769"/>
                <a:ext cx="153000" cy="133560"/>
              </p14:xfrm>
            </p:contentPart>
          </mc:Choice>
          <mc:Fallback>
            <p:pic>
              <p:nvPicPr>
                <p:cNvPr id="72" name="Ink 71">
                  <a:extLst>
                    <a:ext uri="{FF2B5EF4-FFF2-40B4-BE49-F238E27FC236}">
                      <a16:creationId xmlns:a16="http://schemas.microsoft.com/office/drawing/2014/main" id="{3A994BB4-45DF-DDDE-80AE-E648844AA74E}"/>
                    </a:ext>
                  </a:extLst>
                </p:cNvPr>
                <p:cNvPicPr/>
                <p:nvPr/>
              </p:nvPicPr>
              <p:blipFill>
                <a:blip r:embed="rId123"/>
                <a:stretch>
                  <a:fillRect/>
                </a:stretch>
              </p:blipFill>
              <p:spPr>
                <a:xfrm>
                  <a:off x="5094666" y="319769"/>
                  <a:ext cx="1706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43F8881C-FB13-824F-BE68-55C189CFAEA6}"/>
                    </a:ext>
                  </a:extLst>
                </p14:cNvPr>
                <p14:cNvContentPartPr/>
                <p14:nvPr/>
              </p14:nvContentPartPr>
              <p14:xfrm>
                <a:off x="5171706" y="608489"/>
                <a:ext cx="325080" cy="92880"/>
              </p14:xfrm>
            </p:contentPart>
          </mc:Choice>
          <mc:Fallback>
            <p:pic>
              <p:nvPicPr>
                <p:cNvPr id="73" name="Ink 72">
                  <a:extLst>
                    <a:ext uri="{FF2B5EF4-FFF2-40B4-BE49-F238E27FC236}">
                      <a16:creationId xmlns:a16="http://schemas.microsoft.com/office/drawing/2014/main" id="{43F8881C-FB13-824F-BE68-55C189CFAEA6}"/>
                    </a:ext>
                  </a:extLst>
                </p:cNvPr>
                <p:cNvPicPr/>
                <p:nvPr/>
              </p:nvPicPr>
              <p:blipFill>
                <a:blip r:embed="rId125"/>
                <a:stretch>
                  <a:fillRect/>
                </a:stretch>
              </p:blipFill>
              <p:spPr>
                <a:xfrm>
                  <a:off x="5163066" y="599849"/>
                  <a:ext cx="3427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B1563035-580A-4644-9D80-E4A36926A2E6}"/>
                    </a:ext>
                  </a:extLst>
                </p14:cNvPr>
                <p14:cNvContentPartPr/>
                <p14:nvPr/>
              </p14:nvContentPartPr>
              <p14:xfrm>
                <a:off x="5072346" y="663569"/>
                <a:ext cx="120600" cy="107640"/>
              </p14:xfrm>
            </p:contentPart>
          </mc:Choice>
          <mc:Fallback>
            <p:pic>
              <p:nvPicPr>
                <p:cNvPr id="74" name="Ink 73">
                  <a:extLst>
                    <a:ext uri="{FF2B5EF4-FFF2-40B4-BE49-F238E27FC236}">
                      <a16:creationId xmlns:a16="http://schemas.microsoft.com/office/drawing/2014/main" id="{B1563035-580A-4644-9D80-E4A36926A2E6}"/>
                    </a:ext>
                  </a:extLst>
                </p:cNvPr>
                <p:cNvPicPr/>
                <p:nvPr/>
              </p:nvPicPr>
              <p:blipFill>
                <a:blip r:embed="rId127"/>
                <a:stretch>
                  <a:fillRect/>
                </a:stretch>
              </p:blipFill>
              <p:spPr>
                <a:xfrm>
                  <a:off x="5063346" y="654569"/>
                  <a:ext cx="1382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47CF677E-D526-45AF-79B9-F99C42949C66}"/>
                    </a:ext>
                  </a:extLst>
                </p14:cNvPr>
                <p14:cNvContentPartPr/>
                <p14:nvPr/>
              </p14:nvContentPartPr>
              <p14:xfrm>
                <a:off x="5730066" y="374129"/>
                <a:ext cx="20880" cy="181800"/>
              </p14:xfrm>
            </p:contentPart>
          </mc:Choice>
          <mc:Fallback>
            <p:pic>
              <p:nvPicPr>
                <p:cNvPr id="75" name="Ink 74">
                  <a:extLst>
                    <a:ext uri="{FF2B5EF4-FFF2-40B4-BE49-F238E27FC236}">
                      <a16:creationId xmlns:a16="http://schemas.microsoft.com/office/drawing/2014/main" id="{47CF677E-D526-45AF-79B9-F99C42949C66}"/>
                    </a:ext>
                  </a:extLst>
                </p:cNvPr>
                <p:cNvPicPr/>
                <p:nvPr/>
              </p:nvPicPr>
              <p:blipFill>
                <a:blip r:embed="rId129"/>
                <a:stretch>
                  <a:fillRect/>
                </a:stretch>
              </p:blipFill>
              <p:spPr>
                <a:xfrm>
                  <a:off x="5721066" y="365129"/>
                  <a:ext cx="385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id="{43269F2E-C8A4-B3CE-67B8-985B2222CF8D}"/>
                    </a:ext>
                  </a:extLst>
                </p14:cNvPr>
                <p14:cNvContentPartPr/>
                <p14:nvPr/>
              </p14:nvContentPartPr>
              <p14:xfrm>
                <a:off x="5741946" y="341009"/>
                <a:ext cx="124560" cy="191520"/>
              </p14:xfrm>
            </p:contentPart>
          </mc:Choice>
          <mc:Fallback>
            <p:pic>
              <p:nvPicPr>
                <p:cNvPr id="76" name="Ink 75">
                  <a:extLst>
                    <a:ext uri="{FF2B5EF4-FFF2-40B4-BE49-F238E27FC236}">
                      <a16:creationId xmlns:a16="http://schemas.microsoft.com/office/drawing/2014/main" id="{43269F2E-C8A4-B3CE-67B8-985B2222CF8D}"/>
                    </a:ext>
                  </a:extLst>
                </p:cNvPr>
                <p:cNvPicPr/>
                <p:nvPr/>
              </p:nvPicPr>
              <p:blipFill>
                <a:blip r:embed="rId131"/>
                <a:stretch>
                  <a:fillRect/>
                </a:stretch>
              </p:blipFill>
              <p:spPr>
                <a:xfrm>
                  <a:off x="5733306" y="332009"/>
                  <a:ext cx="1422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7" name="Ink 76">
                  <a:extLst>
                    <a:ext uri="{FF2B5EF4-FFF2-40B4-BE49-F238E27FC236}">
                      <a16:creationId xmlns:a16="http://schemas.microsoft.com/office/drawing/2014/main" id="{57027F04-788C-FC60-DBCE-3D8A60966E8B}"/>
                    </a:ext>
                  </a:extLst>
                </p14:cNvPr>
                <p14:cNvContentPartPr/>
                <p14:nvPr/>
              </p14:nvContentPartPr>
              <p14:xfrm>
                <a:off x="5930586" y="323369"/>
                <a:ext cx="86760" cy="204840"/>
              </p14:xfrm>
            </p:contentPart>
          </mc:Choice>
          <mc:Fallback>
            <p:pic>
              <p:nvPicPr>
                <p:cNvPr id="77" name="Ink 76">
                  <a:extLst>
                    <a:ext uri="{FF2B5EF4-FFF2-40B4-BE49-F238E27FC236}">
                      <a16:creationId xmlns:a16="http://schemas.microsoft.com/office/drawing/2014/main" id="{57027F04-788C-FC60-DBCE-3D8A60966E8B}"/>
                    </a:ext>
                  </a:extLst>
                </p:cNvPr>
                <p:cNvPicPr/>
                <p:nvPr/>
              </p:nvPicPr>
              <p:blipFill>
                <a:blip r:embed="rId133"/>
                <a:stretch>
                  <a:fillRect/>
                </a:stretch>
              </p:blipFill>
              <p:spPr>
                <a:xfrm>
                  <a:off x="5921586" y="314369"/>
                  <a:ext cx="1044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8" name="Ink 77">
                  <a:extLst>
                    <a:ext uri="{FF2B5EF4-FFF2-40B4-BE49-F238E27FC236}">
                      <a16:creationId xmlns:a16="http://schemas.microsoft.com/office/drawing/2014/main" id="{F2870E85-4790-94A7-B3F2-4733D7B69584}"/>
                    </a:ext>
                  </a:extLst>
                </p14:cNvPr>
                <p14:cNvContentPartPr/>
                <p14:nvPr/>
              </p14:nvContentPartPr>
              <p14:xfrm>
                <a:off x="5948226" y="415889"/>
                <a:ext cx="77760" cy="29160"/>
              </p14:xfrm>
            </p:contentPart>
          </mc:Choice>
          <mc:Fallback>
            <p:pic>
              <p:nvPicPr>
                <p:cNvPr id="78" name="Ink 77">
                  <a:extLst>
                    <a:ext uri="{FF2B5EF4-FFF2-40B4-BE49-F238E27FC236}">
                      <a16:creationId xmlns:a16="http://schemas.microsoft.com/office/drawing/2014/main" id="{F2870E85-4790-94A7-B3F2-4733D7B69584}"/>
                    </a:ext>
                  </a:extLst>
                </p:cNvPr>
                <p:cNvPicPr/>
                <p:nvPr/>
              </p:nvPicPr>
              <p:blipFill>
                <a:blip r:embed="rId135"/>
                <a:stretch>
                  <a:fillRect/>
                </a:stretch>
              </p:blipFill>
              <p:spPr>
                <a:xfrm>
                  <a:off x="5939586" y="406889"/>
                  <a:ext cx="954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9" name="Ink 78">
                  <a:extLst>
                    <a:ext uri="{FF2B5EF4-FFF2-40B4-BE49-F238E27FC236}">
                      <a16:creationId xmlns:a16="http://schemas.microsoft.com/office/drawing/2014/main" id="{A811C9FF-FF7B-6B41-F1BE-0C7333102FD9}"/>
                    </a:ext>
                  </a:extLst>
                </p14:cNvPr>
                <p14:cNvContentPartPr/>
                <p14:nvPr/>
              </p14:nvContentPartPr>
              <p14:xfrm>
                <a:off x="6043986" y="279449"/>
                <a:ext cx="127080" cy="216720"/>
              </p14:xfrm>
            </p:contentPart>
          </mc:Choice>
          <mc:Fallback>
            <p:pic>
              <p:nvPicPr>
                <p:cNvPr id="79" name="Ink 78">
                  <a:extLst>
                    <a:ext uri="{FF2B5EF4-FFF2-40B4-BE49-F238E27FC236}">
                      <a16:creationId xmlns:a16="http://schemas.microsoft.com/office/drawing/2014/main" id="{A811C9FF-FF7B-6B41-F1BE-0C7333102FD9}"/>
                    </a:ext>
                  </a:extLst>
                </p:cNvPr>
                <p:cNvPicPr/>
                <p:nvPr/>
              </p:nvPicPr>
              <p:blipFill>
                <a:blip r:embed="rId137"/>
                <a:stretch>
                  <a:fillRect/>
                </a:stretch>
              </p:blipFill>
              <p:spPr>
                <a:xfrm>
                  <a:off x="6034986" y="270809"/>
                  <a:ext cx="1447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Ink 80">
                  <a:extLst>
                    <a:ext uri="{FF2B5EF4-FFF2-40B4-BE49-F238E27FC236}">
                      <a16:creationId xmlns:a16="http://schemas.microsoft.com/office/drawing/2014/main" id="{1F03450B-CDD4-0C34-7916-CCF387B2437E}"/>
                    </a:ext>
                  </a:extLst>
                </p14:cNvPr>
                <p14:cNvContentPartPr/>
                <p14:nvPr/>
              </p14:nvContentPartPr>
              <p14:xfrm>
                <a:off x="7166826" y="225449"/>
                <a:ext cx="186840" cy="275400"/>
              </p14:xfrm>
            </p:contentPart>
          </mc:Choice>
          <mc:Fallback>
            <p:pic>
              <p:nvPicPr>
                <p:cNvPr id="81" name="Ink 80">
                  <a:extLst>
                    <a:ext uri="{FF2B5EF4-FFF2-40B4-BE49-F238E27FC236}">
                      <a16:creationId xmlns:a16="http://schemas.microsoft.com/office/drawing/2014/main" id="{1F03450B-CDD4-0C34-7916-CCF387B2437E}"/>
                    </a:ext>
                  </a:extLst>
                </p:cNvPr>
                <p:cNvPicPr/>
                <p:nvPr/>
              </p:nvPicPr>
              <p:blipFill>
                <a:blip r:embed="rId139"/>
                <a:stretch>
                  <a:fillRect/>
                </a:stretch>
              </p:blipFill>
              <p:spPr>
                <a:xfrm>
                  <a:off x="7158186" y="216449"/>
                  <a:ext cx="2044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2" name="Ink 81">
                  <a:extLst>
                    <a:ext uri="{FF2B5EF4-FFF2-40B4-BE49-F238E27FC236}">
                      <a16:creationId xmlns:a16="http://schemas.microsoft.com/office/drawing/2014/main" id="{C0380B73-BB21-131F-F654-0553773C2C5E}"/>
                    </a:ext>
                  </a:extLst>
                </p14:cNvPr>
                <p14:cNvContentPartPr/>
                <p14:nvPr/>
              </p14:nvContentPartPr>
              <p14:xfrm>
                <a:off x="7364826" y="361169"/>
                <a:ext cx="376920" cy="138960"/>
              </p14:xfrm>
            </p:contentPart>
          </mc:Choice>
          <mc:Fallback>
            <p:pic>
              <p:nvPicPr>
                <p:cNvPr id="82" name="Ink 81">
                  <a:extLst>
                    <a:ext uri="{FF2B5EF4-FFF2-40B4-BE49-F238E27FC236}">
                      <a16:creationId xmlns:a16="http://schemas.microsoft.com/office/drawing/2014/main" id="{C0380B73-BB21-131F-F654-0553773C2C5E}"/>
                    </a:ext>
                  </a:extLst>
                </p:cNvPr>
                <p:cNvPicPr/>
                <p:nvPr/>
              </p:nvPicPr>
              <p:blipFill>
                <a:blip r:embed="rId141"/>
                <a:stretch>
                  <a:fillRect/>
                </a:stretch>
              </p:blipFill>
              <p:spPr>
                <a:xfrm>
                  <a:off x="7356186" y="352169"/>
                  <a:ext cx="3945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3" name="Ink 82">
                  <a:extLst>
                    <a:ext uri="{FF2B5EF4-FFF2-40B4-BE49-F238E27FC236}">
                      <a16:creationId xmlns:a16="http://schemas.microsoft.com/office/drawing/2014/main" id="{4CD4ED8A-7EA1-1427-4A18-1356D96039C6}"/>
                    </a:ext>
                  </a:extLst>
                </p14:cNvPr>
                <p14:cNvContentPartPr/>
                <p14:nvPr/>
              </p14:nvContentPartPr>
              <p14:xfrm>
                <a:off x="7773066" y="373409"/>
                <a:ext cx="79920" cy="221400"/>
              </p14:xfrm>
            </p:contentPart>
          </mc:Choice>
          <mc:Fallback>
            <p:pic>
              <p:nvPicPr>
                <p:cNvPr id="83" name="Ink 82">
                  <a:extLst>
                    <a:ext uri="{FF2B5EF4-FFF2-40B4-BE49-F238E27FC236}">
                      <a16:creationId xmlns:a16="http://schemas.microsoft.com/office/drawing/2014/main" id="{4CD4ED8A-7EA1-1427-4A18-1356D96039C6}"/>
                    </a:ext>
                  </a:extLst>
                </p:cNvPr>
                <p:cNvPicPr/>
                <p:nvPr/>
              </p:nvPicPr>
              <p:blipFill>
                <a:blip r:embed="rId143"/>
                <a:stretch>
                  <a:fillRect/>
                </a:stretch>
              </p:blipFill>
              <p:spPr>
                <a:xfrm>
                  <a:off x="7764066" y="364769"/>
                  <a:ext cx="975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Ink 83">
                  <a:extLst>
                    <a:ext uri="{FF2B5EF4-FFF2-40B4-BE49-F238E27FC236}">
                      <a16:creationId xmlns:a16="http://schemas.microsoft.com/office/drawing/2014/main" id="{2C7B0608-8188-B1AA-E869-16F8D03A4811}"/>
                    </a:ext>
                  </a:extLst>
                </p14:cNvPr>
                <p14:cNvContentPartPr/>
                <p14:nvPr/>
              </p14:nvContentPartPr>
              <p14:xfrm>
                <a:off x="7891146" y="358289"/>
                <a:ext cx="371520" cy="92880"/>
              </p14:xfrm>
            </p:contentPart>
          </mc:Choice>
          <mc:Fallback>
            <p:pic>
              <p:nvPicPr>
                <p:cNvPr id="84" name="Ink 83">
                  <a:extLst>
                    <a:ext uri="{FF2B5EF4-FFF2-40B4-BE49-F238E27FC236}">
                      <a16:creationId xmlns:a16="http://schemas.microsoft.com/office/drawing/2014/main" id="{2C7B0608-8188-B1AA-E869-16F8D03A4811}"/>
                    </a:ext>
                  </a:extLst>
                </p:cNvPr>
                <p:cNvPicPr/>
                <p:nvPr/>
              </p:nvPicPr>
              <p:blipFill>
                <a:blip r:embed="rId145"/>
                <a:stretch>
                  <a:fillRect/>
                </a:stretch>
              </p:blipFill>
              <p:spPr>
                <a:xfrm>
                  <a:off x="7882146" y="349289"/>
                  <a:ext cx="3891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Ink 84">
                  <a:extLst>
                    <a:ext uri="{FF2B5EF4-FFF2-40B4-BE49-F238E27FC236}">
                      <a16:creationId xmlns:a16="http://schemas.microsoft.com/office/drawing/2014/main" id="{3CFA3CCB-F620-4CFB-3DE7-3DCE2FB4A979}"/>
                    </a:ext>
                  </a:extLst>
                </p14:cNvPr>
                <p14:cNvContentPartPr/>
                <p14:nvPr/>
              </p14:nvContentPartPr>
              <p14:xfrm>
                <a:off x="8207226" y="294209"/>
                <a:ext cx="16200" cy="6480"/>
              </p14:xfrm>
            </p:contentPart>
          </mc:Choice>
          <mc:Fallback>
            <p:pic>
              <p:nvPicPr>
                <p:cNvPr id="85" name="Ink 84">
                  <a:extLst>
                    <a:ext uri="{FF2B5EF4-FFF2-40B4-BE49-F238E27FC236}">
                      <a16:creationId xmlns:a16="http://schemas.microsoft.com/office/drawing/2014/main" id="{3CFA3CCB-F620-4CFB-3DE7-3DCE2FB4A979}"/>
                    </a:ext>
                  </a:extLst>
                </p:cNvPr>
                <p:cNvPicPr/>
                <p:nvPr/>
              </p:nvPicPr>
              <p:blipFill>
                <a:blip r:embed="rId147"/>
                <a:stretch>
                  <a:fillRect/>
                </a:stretch>
              </p:blipFill>
              <p:spPr>
                <a:xfrm>
                  <a:off x="8198586" y="285209"/>
                  <a:ext cx="338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BD470A80-DA7C-BC0F-FA9E-C21F1CED6F9C}"/>
                    </a:ext>
                  </a:extLst>
                </p14:cNvPr>
                <p14:cNvContentPartPr/>
                <p14:nvPr/>
              </p14:nvContentPartPr>
              <p14:xfrm>
                <a:off x="8269146" y="362249"/>
                <a:ext cx="291960" cy="334080"/>
              </p14:xfrm>
            </p:contentPart>
          </mc:Choice>
          <mc:Fallback>
            <p:pic>
              <p:nvPicPr>
                <p:cNvPr id="86" name="Ink 85">
                  <a:extLst>
                    <a:ext uri="{FF2B5EF4-FFF2-40B4-BE49-F238E27FC236}">
                      <a16:creationId xmlns:a16="http://schemas.microsoft.com/office/drawing/2014/main" id="{BD470A80-DA7C-BC0F-FA9E-C21F1CED6F9C}"/>
                    </a:ext>
                  </a:extLst>
                </p:cNvPr>
                <p:cNvPicPr/>
                <p:nvPr/>
              </p:nvPicPr>
              <p:blipFill>
                <a:blip r:embed="rId149"/>
                <a:stretch>
                  <a:fillRect/>
                </a:stretch>
              </p:blipFill>
              <p:spPr>
                <a:xfrm>
                  <a:off x="8260506" y="353609"/>
                  <a:ext cx="30960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EEAD199A-E60D-855F-563F-0E709A2ACE54}"/>
                    </a:ext>
                  </a:extLst>
                </p14:cNvPr>
                <p14:cNvContentPartPr/>
                <p14:nvPr/>
              </p14:nvContentPartPr>
              <p14:xfrm>
                <a:off x="7433946" y="550169"/>
                <a:ext cx="1206000" cy="42480"/>
              </p14:xfrm>
            </p:contentPart>
          </mc:Choice>
          <mc:Fallback>
            <p:pic>
              <p:nvPicPr>
                <p:cNvPr id="87" name="Ink 86">
                  <a:extLst>
                    <a:ext uri="{FF2B5EF4-FFF2-40B4-BE49-F238E27FC236}">
                      <a16:creationId xmlns:a16="http://schemas.microsoft.com/office/drawing/2014/main" id="{EEAD199A-E60D-855F-563F-0E709A2ACE54}"/>
                    </a:ext>
                  </a:extLst>
                </p:cNvPr>
                <p:cNvPicPr/>
                <p:nvPr/>
              </p:nvPicPr>
              <p:blipFill>
                <a:blip r:embed="rId151"/>
                <a:stretch>
                  <a:fillRect/>
                </a:stretch>
              </p:blipFill>
              <p:spPr>
                <a:xfrm>
                  <a:off x="7425306" y="541529"/>
                  <a:ext cx="1223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Ink 87">
                  <a:extLst>
                    <a:ext uri="{FF2B5EF4-FFF2-40B4-BE49-F238E27FC236}">
                      <a16:creationId xmlns:a16="http://schemas.microsoft.com/office/drawing/2014/main" id="{BE7FA5E2-AA80-CC2C-4615-994915A01D38}"/>
                    </a:ext>
                  </a:extLst>
                </p14:cNvPr>
                <p14:cNvContentPartPr/>
                <p14:nvPr/>
              </p14:nvContentPartPr>
              <p14:xfrm>
                <a:off x="8598906" y="437489"/>
                <a:ext cx="243000" cy="25920"/>
              </p14:xfrm>
            </p:contentPart>
          </mc:Choice>
          <mc:Fallback>
            <p:pic>
              <p:nvPicPr>
                <p:cNvPr id="88" name="Ink 87">
                  <a:extLst>
                    <a:ext uri="{FF2B5EF4-FFF2-40B4-BE49-F238E27FC236}">
                      <a16:creationId xmlns:a16="http://schemas.microsoft.com/office/drawing/2014/main" id="{BE7FA5E2-AA80-CC2C-4615-994915A01D38}"/>
                    </a:ext>
                  </a:extLst>
                </p:cNvPr>
                <p:cNvPicPr/>
                <p:nvPr/>
              </p:nvPicPr>
              <p:blipFill>
                <a:blip r:embed="rId153"/>
                <a:stretch>
                  <a:fillRect/>
                </a:stretch>
              </p:blipFill>
              <p:spPr>
                <a:xfrm>
                  <a:off x="8590266" y="428849"/>
                  <a:ext cx="2606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9" name="Ink 88">
                  <a:extLst>
                    <a:ext uri="{FF2B5EF4-FFF2-40B4-BE49-F238E27FC236}">
                      <a16:creationId xmlns:a16="http://schemas.microsoft.com/office/drawing/2014/main" id="{0F24EB3F-BD02-2D94-128F-9C743AF2FD7D}"/>
                    </a:ext>
                  </a:extLst>
                </p14:cNvPr>
                <p14:cNvContentPartPr/>
                <p14:nvPr/>
              </p14:nvContentPartPr>
              <p14:xfrm>
                <a:off x="9197946" y="220409"/>
                <a:ext cx="598680" cy="521280"/>
              </p14:xfrm>
            </p:contentPart>
          </mc:Choice>
          <mc:Fallback>
            <p:pic>
              <p:nvPicPr>
                <p:cNvPr id="89" name="Ink 88">
                  <a:extLst>
                    <a:ext uri="{FF2B5EF4-FFF2-40B4-BE49-F238E27FC236}">
                      <a16:creationId xmlns:a16="http://schemas.microsoft.com/office/drawing/2014/main" id="{0F24EB3F-BD02-2D94-128F-9C743AF2FD7D}"/>
                    </a:ext>
                  </a:extLst>
                </p:cNvPr>
                <p:cNvPicPr/>
                <p:nvPr/>
              </p:nvPicPr>
              <p:blipFill>
                <a:blip r:embed="rId155"/>
                <a:stretch>
                  <a:fillRect/>
                </a:stretch>
              </p:blipFill>
              <p:spPr>
                <a:xfrm>
                  <a:off x="9188946" y="211769"/>
                  <a:ext cx="61632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0" name="Ink 89">
                  <a:extLst>
                    <a:ext uri="{FF2B5EF4-FFF2-40B4-BE49-F238E27FC236}">
                      <a16:creationId xmlns:a16="http://schemas.microsoft.com/office/drawing/2014/main" id="{E98ACDD3-5EF6-1E11-2525-09CAF60D6B0D}"/>
                    </a:ext>
                  </a:extLst>
                </p14:cNvPr>
                <p14:cNvContentPartPr/>
                <p14:nvPr/>
              </p14:nvContentPartPr>
              <p14:xfrm>
                <a:off x="9463266" y="495449"/>
                <a:ext cx="55080" cy="60120"/>
              </p14:xfrm>
            </p:contentPart>
          </mc:Choice>
          <mc:Fallback>
            <p:pic>
              <p:nvPicPr>
                <p:cNvPr id="90" name="Ink 89">
                  <a:extLst>
                    <a:ext uri="{FF2B5EF4-FFF2-40B4-BE49-F238E27FC236}">
                      <a16:creationId xmlns:a16="http://schemas.microsoft.com/office/drawing/2014/main" id="{E98ACDD3-5EF6-1E11-2525-09CAF60D6B0D}"/>
                    </a:ext>
                  </a:extLst>
                </p:cNvPr>
                <p:cNvPicPr/>
                <p:nvPr/>
              </p:nvPicPr>
              <p:blipFill>
                <a:blip r:embed="rId157"/>
                <a:stretch>
                  <a:fillRect/>
                </a:stretch>
              </p:blipFill>
              <p:spPr>
                <a:xfrm>
                  <a:off x="9454626" y="486449"/>
                  <a:ext cx="727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1" name="Ink 90">
                  <a:extLst>
                    <a:ext uri="{FF2B5EF4-FFF2-40B4-BE49-F238E27FC236}">
                      <a16:creationId xmlns:a16="http://schemas.microsoft.com/office/drawing/2014/main" id="{32783D66-7554-622A-E86C-97BB3E34F2BD}"/>
                    </a:ext>
                  </a:extLst>
                </p14:cNvPr>
                <p14:cNvContentPartPr/>
                <p14:nvPr/>
              </p14:nvContentPartPr>
              <p14:xfrm>
                <a:off x="9483426" y="360089"/>
                <a:ext cx="156600" cy="227880"/>
              </p14:xfrm>
            </p:contentPart>
          </mc:Choice>
          <mc:Fallback>
            <p:pic>
              <p:nvPicPr>
                <p:cNvPr id="91" name="Ink 90">
                  <a:extLst>
                    <a:ext uri="{FF2B5EF4-FFF2-40B4-BE49-F238E27FC236}">
                      <a16:creationId xmlns:a16="http://schemas.microsoft.com/office/drawing/2014/main" id="{32783D66-7554-622A-E86C-97BB3E34F2BD}"/>
                    </a:ext>
                  </a:extLst>
                </p:cNvPr>
                <p:cNvPicPr/>
                <p:nvPr/>
              </p:nvPicPr>
              <p:blipFill>
                <a:blip r:embed="rId159"/>
                <a:stretch>
                  <a:fillRect/>
                </a:stretch>
              </p:blipFill>
              <p:spPr>
                <a:xfrm>
                  <a:off x="9474786" y="351089"/>
                  <a:ext cx="1742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4" name="Ink 93">
                  <a:extLst>
                    <a:ext uri="{FF2B5EF4-FFF2-40B4-BE49-F238E27FC236}">
                      <a16:creationId xmlns:a16="http://schemas.microsoft.com/office/drawing/2014/main" id="{7C7A0461-27ED-994C-96E3-3686DA995E86}"/>
                    </a:ext>
                  </a:extLst>
                </p14:cNvPr>
                <p14:cNvContentPartPr/>
                <p14:nvPr/>
              </p14:nvContentPartPr>
              <p14:xfrm>
                <a:off x="4300866" y="1333529"/>
                <a:ext cx="2811600" cy="312480"/>
              </p14:xfrm>
            </p:contentPart>
          </mc:Choice>
          <mc:Fallback>
            <p:pic>
              <p:nvPicPr>
                <p:cNvPr id="94" name="Ink 93">
                  <a:extLst>
                    <a:ext uri="{FF2B5EF4-FFF2-40B4-BE49-F238E27FC236}">
                      <a16:creationId xmlns:a16="http://schemas.microsoft.com/office/drawing/2014/main" id="{7C7A0461-27ED-994C-96E3-3686DA995E86}"/>
                    </a:ext>
                  </a:extLst>
                </p:cNvPr>
                <p:cNvPicPr/>
                <p:nvPr/>
              </p:nvPicPr>
              <p:blipFill>
                <a:blip r:embed="rId161"/>
                <a:stretch>
                  <a:fillRect/>
                </a:stretch>
              </p:blipFill>
              <p:spPr>
                <a:xfrm>
                  <a:off x="4291866" y="1324529"/>
                  <a:ext cx="282924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5" name="Ink 94">
                  <a:extLst>
                    <a:ext uri="{FF2B5EF4-FFF2-40B4-BE49-F238E27FC236}">
                      <a16:creationId xmlns:a16="http://schemas.microsoft.com/office/drawing/2014/main" id="{5217F829-F1CE-A608-0374-DC10E2B2584C}"/>
                    </a:ext>
                  </a:extLst>
                </p14:cNvPr>
                <p14:cNvContentPartPr/>
                <p14:nvPr/>
              </p14:nvContentPartPr>
              <p14:xfrm>
                <a:off x="7071786" y="1439729"/>
                <a:ext cx="30600" cy="185400"/>
              </p14:xfrm>
            </p:contentPart>
          </mc:Choice>
          <mc:Fallback>
            <p:pic>
              <p:nvPicPr>
                <p:cNvPr id="95" name="Ink 94">
                  <a:extLst>
                    <a:ext uri="{FF2B5EF4-FFF2-40B4-BE49-F238E27FC236}">
                      <a16:creationId xmlns:a16="http://schemas.microsoft.com/office/drawing/2014/main" id="{5217F829-F1CE-A608-0374-DC10E2B2584C}"/>
                    </a:ext>
                  </a:extLst>
                </p:cNvPr>
                <p:cNvPicPr/>
                <p:nvPr/>
              </p:nvPicPr>
              <p:blipFill>
                <a:blip r:embed="rId163"/>
                <a:stretch>
                  <a:fillRect/>
                </a:stretch>
              </p:blipFill>
              <p:spPr>
                <a:xfrm>
                  <a:off x="7063146" y="1430729"/>
                  <a:ext cx="482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6" name="Ink 95">
                  <a:extLst>
                    <a:ext uri="{FF2B5EF4-FFF2-40B4-BE49-F238E27FC236}">
                      <a16:creationId xmlns:a16="http://schemas.microsoft.com/office/drawing/2014/main" id="{B9673B09-B247-C85E-6F8D-219581D4853C}"/>
                    </a:ext>
                  </a:extLst>
                </p14:cNvPr>
                <p14:cNvContentPartPr/>
                <p14:nvPr/>
              </p14:nvContentPartPr>
              <p14:xfrm>
                <a:off x="4673106" y="1547009"/>
                <a:ext cx="2324520" cy="252360"/>
              </p14:xfrm>
            </p:contentPart>
          </mc:Choice>
          <mc:Fallback>
            <p:pic>
              <p:nvPicPr>
                <p:cNvPr id="96" name="Ink 95">
                  <a:extLst>
                    <a:ext uri="{FF2B5EF4-FFF2-40B4-BE49-F238E27FC236}">
                      <a16:creationId xmlns:a16="http://schemas.microsoft.com/office/drawing/2014/main" id="{B9673B09-B247-C85E-6F8D-219581D4853C}"/>
                    </a:ext>
                  </a:extLst>
                </p:cNvPr>
                <p:cNvPicPr/>
                <p:nvPr/>
              </p:nvPicPr>
              <p:blipFill>
                <a:blip r:embed="rId165"/>
                <a:stretch>
                  <a:fillRect/>
                </a:stretch>
              </p:blipFill>
              <p:spPr>
                <a:xfrm>
                  <a:off x="4664106" y="1538009"/>
                  <a:ext cx="234216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7" name="Ink 96">
                  <a:extLst>
                    <a:ext uri="{FF2B5EF4-FFF2-40B4-BE49-F238E27FC236}">
                      <a16:creationId xmlns:a16="http://schemas.microsoft.com/office/drawing/2014/main" id="{9B809FAE-0F4C-E7C4-0BF3-49F7338501D5}"/>
                    </a:ext>
                  </a:extLst>
                </p14:cNvPr>
                <p14:cNvContentPartPr/>
                <p14:nvPr/>
              </p14:nvContentPartPr>
              <p14:xfrm>
                <a:off x="6945426" y="1671929"/>
                <a:ext cx="73800" cy="135720"/>
              </p14:xfrm>
            </p:contentPart>
          </mc:Choice>
          <mc:Fallback>
            <p:pic>
              <p:nvPicPr>
                <p:cNvPr id="97" name="Ink 96">
                  <a:extLst>
                    <a:ext uri="{FF2B5EF4-FFF2-40B4-BE49-F238E27FC236}">
                      <a16:creationId xmlns:a16="http://schemas.microsoft.com/office/drawing/2014/main" id="{9B809FAE-0F4C-E7C4-0BF3-49F7338501D5}"/>
                    </a:ext>
                  </a:extLst>
                </p:cNvPr>
                <p:cNvPicPr/>
                <p:nvPr/>
              </p:nvPicPr>
              <p:blipFill>
                <a:blip r:embed="rId167"/>
                <a:stretch>
                  <a:fillRect/>
                </a:stretch>
              </p:blipFill>
              <p:spPr>
                <a:xfrm>
                  <a:off x="6936786" y="1663289"/>
                  <a:ext cx="914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8" name="Ink 97">
                  <a:extLst>
                    <a:ext uri="{FF2B5EF4-FFF2-40B4-BE49-F238E27FC236}">
                      <a16:creationId xmlns:a16="http://schemas.microsoft.com/office/drawing/2014/main" id="{6BB809E0-4F12-DFFC-667D-4BC940BDAC84}"/>
                    </a:ext>
                  </a:extLst>
                </p14:cNvPr>
                <p14:cNvContentPartPr/>
                <p14:nvPr/>
              </p14:nvContentPartPr>
              <p14:xfrm>
                <a:off x="4535586" y="1743929"/>
                <a:ext cx="2646000" cy="230760"/>
              </p14:xfrm>
            </p:contentPart>
          </mc:Choice>
          <mc:Fallback>
            <p:pic>
              <p:nvPicPr>
                <p:cNvPr id="98" name="Ink 97">
                  <a:extLst>
                    <a:ext uri="{FF2B5EF4-FFF2-40B4-BE49-F238E27FC236}">
                      <a16:creationId xmlns:a16="http://schemas.microsoft.com/office/drawing/2014/main" id="{6BB809E0-4F12-DFFC-667D-4BC940BDAC84}"/>
                    </a:ext>
                  </a:extLst>
                </p:cNvPr>
                <p:cNvPicPr/>
                <p:nvPr/>
              </p:nvPicPr>
              <p:blipFill>
                <a:blip r:embed="rId169"/>
                <a:stretch>
                  <a:fillRect/>
                </a:stretch>
              </p:blipFill>
              <p:spPr>
                <a:xfrm>
                  <a:off x="4526946" y="1735289"/>
                  <a:ext cx="26636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9" name="Ink 98">
                  <a:extLst>
                    <a:ext uri="{FF2B5EF4-FFF2-40B4-BE49-F238E27FC236}">
                      <a16:creationId xmlns:a16="http://schemas.microsoft.com/office/drawing/2014/main" id="{939A39F9-53A6-59B4-C1C1-200127AC8202}"/>
                    </a:ext>
                  </a:extLst>
                </p14:cNvPr>
                <p14:cNvContentPartPr/>
                <p14:nvPr/>
              </p14:nvContentPartPr>
              <p14:xfrm>
                <a:off x="7039026" y="1841129"/>
                <a:ext cx="106920" cy="163800"/>
              </p14:xfrm>
            </p:contentPart>
          </mc:Choice>
          <mc:Fallback>
            <p:pic>
              <p:nvPicPr>
                <p:cNvPr id="99" name="Ink 98">
                  <a:extLst>
                    <a:ext uri="{FF2B5EF4-FFF2-40B4-BE49-F238E27FC236}">
                      <a16:creationId xmlns:a16="http://schemas.microsoft.com/office/drawing/2014/main" id="{939A39F9-53A6-59B4-C1C1-200127AC8202}"/>
                    </a:ext>
                  </a:extLst>
                </p:cNvPr>
                <p:cNvPicPr/>
                <p:nvPr/>
              </p:nvPicPr>
              <p:blipFill>
                <a:blip r:embed="rId171"/>
                <a:stretch>
                  <a:fillRect/>
                </a:stretch>
              </p:blipFill>
              <p:spPr>
                <a:xfrm>
                  <a:off x="7030386" y="1832489"/>
                  <a:ext cx="1245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0" name="Ink 99">
                  <a:extLst>
                    <a:ext uri="{FF2B5EF4-FFF2-40B4-BE49-F238E27FC236}">
                      <a16:creationId xmlns:a16="http://schemas.microsoft.com/office/drawing/2014/main" id="{1478C213-7715-8B45-A2F2-CED1751B1D35}"/>
                    </a:ext>
                  </a:extLst>
                </p14:cNvPr>
                <p14:cNvContentPartPr/>
                <p14:nvPr/>
              </p14:nvContentPartPr>
              <p14:xfrm>
                <a:off x="4598586" y="1840769"/>
                <a:ext cx="2644200" cy="282960"/>
              </p14:xfrm>
            </p:contentPart>
          </mc:Choice>
          <mc:Fallback>
            <p:pic>
              <p:nvPicPr>
                <p:cNvPr id="100" name="Ink 99">
                  <a:extLst>
                    <a:ext uri="{FF2B5EF4-FFF2-40B4-BE49-F238E27FC236}">
                      <a16:creationId xmlns:a16="http://schemas.microsoft.com/office/drawing/2014/main" id="{1478C213-7715-8B45-A2F2-CED1751B1D35}"/>
                    </a:ext>
                  </a:extLst>
                </p:cNvPr>
                <p:cNvPicPr/>
                <p:nvPr/>
              </p:nvPicPr>
              <p:blipFill>
                <a:blip r:embed="rId173"/>
                <a:stretch>
                  <a:fillRect/>
                </a:stretch>
              </p:blipFill>
              <p:spPr>
                <a:xfrm>
                  <a:off x="4589586" y="1832129"/>
                  <a:ext cx="26618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1" name="Ink 100">
                  <a:extLst>
                    <a:ext uri="{FF2B5EF4-FFF2-40B4-BE49-F238E27FC236}">
                      <a16:creationId xmlns:a16="http://schemas.microsoft.com/office/drawing/2014/main" id="{91190C53-8CE0-0131-461A-3F5A24446579}"/>
                    </a:ext>
                  </a:extLst>
                </p14:cNvPr>
                <p14:cNvContentPartPr/>
                <p14:nvPr/>
              </p14:nvContentPartPr>
              <p14:xfrm>
                <a:off x="7020306" y="2003849"/>
                <a:ext cx="130680" cy="163080"/>
              </p14:xfrm>
            </p:contentPart>
          </mc:Choice>
          <mc:Fallback>
            <p:pic>
              <p:nvPicPr>
                <p:cNvPr id="101" name="Ink 100">
                  <a:extLst>
                    <a:ext uri="{FF2B5EF4-FFF2-40B4-BE49-F238E27FC236}">
                      <a16:creationId xmlns:a16="http://schemas.microsoft.com/office/drawing/2014/main" id="{91190C53-8CE0-0131-461A-3F5A24446579}"/>
                    </a:ext>
                  </a:extLst>
                </p:cNvPr>
                <p:cNvPicPr/>
                <p:nvPr/>
              </p:nvPicPr>
              <p:blipFill>
                <a:blip r:embed="rId175"/>
                <a:stretch>
                  <a:fillRect/>
                </a:stretch>
              </p:blipFill>
              <p:spPr>
                <a:xfrm>
                  <a:off x="7011306" y="1995209"/>
                  <a:ext cx="1483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3" name="Ink 102">
                  <a:extLst>
                    <a:ext uri="{FF2B5EF4-FFF2-40B4-BE49-F238E27FC236}">
                      <a16:creationId xmlns:a16="http://schemas.microsoft.com/office/drawing/2014/main" id="{D09230F8-55F6-65D4-0F6E-FA646462450C}"/>
                    </a:ext>
                  </a:extLst>
                </p14:cNvPr>
                <p14:cNvContentPartPr/>
                <p14:nvPr/>
              </p14:nvContentPartPr>
              <p14:xfrm>
                <a:off x="1958346" y="4862249"/>
                <a:ext cx="1681560" cy="1508040"/>
              </p14:xfrm>
            </p:contentPart>
          </mc:Choice>
          <mc:Fallback>
            <p:pic>
              <p:nvPicPr>
                <p:cNvPr id="103" name="Ink 102">
                  <a:extLst>
                    <a:ext uri="{FF2B5EF4-FFF2-40B4-BE49-F238E27FC236}">
                      <a16:creationId xmlns:a16="http://schemas.microsoft.com/office/drawing/2014/main" id="{D09230F8-55F6-65D4-0F6E-FA646462450C}"/>
                    </a:ext>
                  </a:extLst>
                </p:cNvPr>
                <p:cNvPicPr/>
                <p:nvPr/>
              </p:nvPicPr>
              <p:blipFill>
                <a:blip r:embed="rId177"/>
                <a:stretch>
                  <a:fillRect/>
                </a:stretch>
              </p:blipFill>
              <p:spPr>
                <a:xfrm>
                  <a:off x="1949706" y="4853609"/>
                  <a:ext cx="1699200" cy="15256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4" name="Ink 103">
                  <a:extLst>
                    <a:ext uri="{FF2B5EF4-FFF2-40B4-BE49-F238E27FC236}">
                      <a16:creationId xmlns:a16="http://schemas.microsoft.com/office/drawing/2014/main" id="{721D356B-B78A-DE32-FBC9-4A81043AD14B}"/>
                    </a:ext>
                  </a:extLst>
                </p14:cNvPr>
                <p14:cNvContentPartPr/>
                <p14:nvPr/>
              </p14:nvContentPartPr>
              <p14:xfrm>
                <a:off x="2711466" y="6031529"/>
                <a:ext cx="169200" cy="182520"/>
              </p14:xfrm>
            </p:contentPart>
          </mc:Choice>
          <mc:Fallback>
            <p:pic>
              <p:nvPicPr>
                <p:cNvPr id="104" name="Ink 103">
                  <a:extLst>
                    <a:ext uri="{FF2B5EF4-FFF2-40B4-BE49-F238E27FC236}">
                      <a16:creationId xmlns:a16="http://schemas.microsoft.com/office/drawing/2014/main" id="{721D356B-B78A-DE32-FBC9-4A81043AD14B}"/>
                    </a:ext>
                  </a:extLst>
                </p:cNvPr>
                <p:cNvPicPr/>
                <p:nvPr/>
              </p:nvPicPr>
              <p:blipFill>
                <a:blip r:embed="rId179"/>
                <a:stretch>
                  <a:fillRect/>
                </a:stretch>
              </p:blipFill>
              <p:spPr>
                <a:xfrm>
                  <a:off x="2702826" y="6022529"/>
                  <a:ext cx="1868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6" name="Ink 105">
                  <a:extLst>
                    <a:ext uri="{FF2B5EF4-FFF2-40B4-BE49-F238E27FC236}">
                      <a16:creationId xmlns:a16="http://schemas.microsoft.com/office/drawing/2014/main" id="{46988C57-5647-B5F3-E4B7-D117D77AA4A1}"/>
                    </a:ext>
                  </a:extLst>
                </p14:cNvPr>
                <p14:cNvContentPartPr/>
                <p14:nvPr/>
              </p14:nvContentPartPr>
              <p14:xfrm>
                <a:off x="2126466" y="5216489"/>
                <a:ext cx="1680120" cy="18360"/>
              </p14:xfrm>
            </p:contentPart>
          </mc:Choice>
          <mc:Fallback>
            <p:pic>
              <p:nvPicPr>
                <p:cNvPr id="106" name="Ink 105">
                  <a:extLst>
                    <a:ext uri="{FF2B5EF4-FFF2-40B4-BE49-F238E27FC236}">
                      <a16:creationId xmlns:a16="http://schemas.microsoft.com/office/drawing/2014/main" id="{46988C57-5647-B5F3-E4B7-D117D77AA4A1}"/>
                    </a:ext>
                  </a:extLst>
                </p:cNvPr>
                <p:cNvPicPr/>
                <p:nvPr/>
              </p:nvPicPr>
              <p:blipFill>
                <a:blip r:embed="rId181"/>
                <a:stretch>
                  <a:fillRect/>
                </a:stretch>
              </p:blipFill>
              <p:spPr>
                <a:xfrm>
                  <a:off x="2117466" y="5207849"/>
                  <a:ext cx="16977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7" name="Ink 106">
                  <a:extLst>
                    <a:ext uri="{FF2B5EF4-FFF2-40B4-BE49-F238E27FC236}">
                      <a16:creationId xmlns:a16="http://schemas.microsoft.com/office/drawing/2014/main" id="{90653BC4-C6BF-2BAA-085B-FAC887E2FB0B}"/>
                    </a:ext>
                  </a:extLst>
                </p14:cNvPr>
                <p14:cNvContentPartPr/>
                <p14:nvPr/>
              </p14:nvContentPartPr>
              <p14:xfrm>
                <a:off x="2006586" y="5636609"/>
                <a:ext cx="1940400" cy="24480"/>
              </p14:xfrm>
            </p:contentPart>
          </mc:Choice>
          <mc:Fallback>
            <p:pic>
              <p:nvPicPr>
                <p:cNvPr id="107" name="Ink 106">
                  <a:extLst>
                    <a:ext uri="{FF2B5EF4-FFF2-40B4-BE49-F238E27FC236}">
                      <a16:creationId xmlns:a16="http://schemas.microsoft.com/office/drawing/2014/main" id="{90653BC4-C6BF-2BAA-085B-FAC887E2FB0B}"/>
                    </a:ext>
                  </a:extLst>
                </p:cNvPr>
                <p:cNvPicPr/>
                <p:nvPr/>
              </p:nvPicPr>
              <p:blipFill>
                <a:blip r:embed="rId183"/>
                <a:stretch>
                  <a:fillRect/>
                </a:stretch>
              </p:blipFill>
              <p:spPr>
                <a:xfrm>
                  <a:off x="1997586" y="5627969"/>
                  <a:ext cx="19580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9" name="Ink 108">
                  <a:extLst>
                    <a:ext uri="{FF2B5EF4-FFF2-40B4-BE49-F238E27FC236}">
                      <a16:creationId xmlns:a16="http://schemas.microsoft.com/office/drawing/2014/main" id="{72A49BF6-5423-9616-B5FD-FCE14362EDF7}"/>
                    </a:ext>
                  </a:extLst>
                </p14:cNvPr>
                <p14:cNvContentPartPr/>
                <p14:nvPr/>
              </p14:nvContentPartPr>
              <p14:xfrm>
                <a:off x="2449386" y="5015609"/>
                <a:ext cx="9360" cy="77400"/>
              </p14:xfrm>
            </p:contentPart>
          </mc:Choice>
          <mc:Fallback>
            <p:pic>
              <p:nvPicPr>
                <p:cNvPr id="109" name="Ink 108">
                  <a:extLst>
                    <a:ext uri="{FF2B5EF4-FFF2-40B4-BE49-F238E27FC236}">
                      <a16:creationId xmlns:a16="http://schemas.microsoft.com/office/drawing/2014/main" id="{72A49BF6-5423-9616-B5FD-FCE14362EDF7}"/>
                    </a:ext>
                  </a:extLst>
                </p:cNvPr>
                <p:cNvPicPr/>
                <p:nvPr/>
              </p:nvPicPr>
              <p:blipFill>
                <a:blip r:embed="rId185"/>
                <a:stretch>
                  <a:fillRect/>
                </a:stretch>
              </p:blipFill>
              <p:spPr>
                <a:xfrm>
                  <a:off x="2440386" y="5006969"/>
                  <a:ext cx="270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0" name="Ink 109">
                  <a:extLst>
                    <a:ext uri="{FF2B5EF4-FFF2-40B4-BE49-F238E27FC236}">
                      <a16:creationId xmlns:a16="http://schemas.microsoft.com/office/drawing/2014/main" id="{D341C99B-3461-0652-8FA4-95DFB8EF59C4}"/>
                    </a:ext>
                  </a:extLst>
                </p14:cNvPr>
                <p14:cNvContentPartPr/>
                <p14:nvPr/>
              </p14:nvContentPartPr>
              <p14:xfrm>
                <a:off x="2403306" y="5397929"/>
                <a:ext cx="183600" cy="159120"/>
              </p14:xfrm>
            </p:contentPart>
          </mc:Choice>
          <mc:Fallback>
            <p:pic>
              <p:nvPicPr>
                <p:cNvPr id="110" name="Ink 109">
                  <a:extLst>
                    <a:ext uri="{FF2B5EF4-FFF2-40B4-BE49-F238E27FC236}">
                      <a16:creationId xmlns:a16="http://schemas.microsoft.com/office/drawing/2014/main" id="{D341C99B-3461-0652-8FA4-95DFB8EF59C4}"/>
                    </a:ext>
                  </a:extLst>
                </p:cNvPr>
                <p:cNvPicPr/>
                <p:nvPr/>
              </p:nvPicPr>
              <p:blipFill>
                <a:blip r:embed="rId187"/>
                <a:stretch>
                  <a:fillRect/>
                </a:stretch>
              </p:blipFill>
              <p:spPr>
                <a:xfrm>
                  <a:off x="2394666" y="5388929"/>
                  <a:ext cx="2012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1" name="Ink 110">
                  <a:extLst>
                    <a:ext uri="{FF2B5EF4-FFF2-40B4-BE49-F238E27FC236}">
                      <a16:creationId xmlns:a16="http://schemas.microsoft.com/office/drawing/2014/main" id="{D2C28B81-29E5-713E-0E56-FCA242579BF8}"/>
                    </a:ext>
                  </a:extLst>
                </p14:cNvPr>
                <p14:cNvContentPartPr/>
                <p14:nvPr/>
              </p14:nvContentPartPr>
              <p14:xfrm>
                <a:off x="2392506" y="5760809"/>
                <a:ext cx="144000" cy="165600"/>
              </p14:xfrm>
            </p:contentPart>
          </mc:Choice>
          <mc:Fallback>
            <p:pic>
              <p:nvPicPr>
                <p:cNvPr id="111" name="Ink 110">
                  <a:extLst>
                    <a:ext uri="{FF2B5EF4-FFF2-40B4-BE49-F238E27FC236}">
                      <a16:creationId xmlns:a16="http://schemas.microsoft.com/office/drawing/2014/main" id="{D2C28B81-29E5-713E-0E56-FCA242579BF8}"/>
                    </a:ext>
                  </a:extLst>
                </p:cNvPr>
                <p:cNvPicPr/>
                <p:nvPr/>
              </p:nvPicPr>
              <p:blipFill>
                <a:blip r:embed="rId189"/>
                <a:stretch>
                  <a:fillRect/>
                </a:stretch>
              </p:blipFill>
              <p:spPr>
                <a:xfrm>
                  <a:off x="2383506" y="5752169"/>
                  <a:ext cx="1616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2" name="Ink 111">
                  <a:extLst>
                    <a:ext uri="{FF2B5EF4-FFF2-40B4-BE49-F238E27FC236}">
                      <a16:creationId xmlns:a16="http://schemas.microsoft.com/office/drawing/2014/main" id="{CAD75FD5-90BB-3419-F871-F6F2C65EDE57}"/>
                    </a:ext>
                  </a:extLst>
                </p14:cNvPr>
                <p14:cNvContentPartPr/>
                <p14:nvPr/>
              </p14:nvContentPartPr>
              <p14:xfrm>
                <a:off x="1885626" y="6024329"/>
                <a:ext cx="2001600" cy="32400"/>
              </p14:xfrm>
            </p:contentPart>
          </mc:Choice>
          <mc:Fallback>
            <p:pic>
              <p:nvPicPr>
                <p:cNvPr id="112" name="Ink 111">
                  <a:extLst>
                    <a:ext uri="{FF2B5EF4-FFF2-40B4-BE49-F238E27FC236}">
                      <a16:creationId xmlns:a16="http://schemas.microsoft.com/office/drawing/2014/main" id="{CAD75FD5-90BB-3419-F871-F6F2C65EDE57}"/>
                    </a:ext>
                  </a:extLst>
                </p:cNvPr>
                <p:cNvPicPr/>
                <p:nvPr/>
              </p:nvPicPr>
              <p:blipFill>
                <a:blip r:embed="rId191"/>
                <a:stretch>
                  <a:fillRect/>
                </a:stretch>
              </p:blipFill>
              <p:spPr>
                <a:xfrm>
                  <a:off x="1876626" y="6015329"/>
                  <a:ext cx="20192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4" name="Ink 113">
                  <a:extLst>
                    <a:ext uri="{FF2B5EF4-FFF2-40B4-BE49-F238E27FC236}">
                      <a16:creationId xmlns:a16="http://schemas.microsoft.com/office/drawing/2014/main" id="{9DAEBB64-9D5E-1836-3CBF-A67264E0853C}"/>
                    </a:ext>
                  </a:extLst>
                </p14:cNvPr>
                <p14:cNvContentPartPr/>
                <p14:nvPr/>
              </p14:nvContentPartPr>
              <p14:xfrm>
                <a:off x="3227706" y="5366609"/>
                <a:ext cx="135000" cy="165960"/>
              </p14:xfrm>
            </p:contentPart>
          </mc:Choice>
          <mc:Fallback>
            <p:pic>
              <p:nvPicPr>
                <p:cNvPr id="114" name="Ink 113">
                  <a:extLst>
                    <a:ext uri="{FF2B5EF4-FFF2-40B4-BE49-F238E27FC236}">
                      <a16:creationId xmlns:a16="http://schemas.microsoft.com/office/drawing/2014/main" id="{9DAEBB64-9D5E-1836-3CBF-A67264E0853C}"/>
                    </a:ext>
                  </a:extLst>
                </p:cNvPr>
                <p:cNvPicPr/>
                <p:nvPr/>
              </p:nvPicPr>
              <p:blipFill>
                <a:blip r:embed="rId193"/>
                <a:stretch>
                  <a:fillRect/>
                </a:stretch>
              </p:blipFill>
              <p:spPr>
                <a:xfrm>
                  <a:off x="3218706" y="5357969"/>
                  <a:ext cx="152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5" name="Ink 114">
                  <a:extLst>
                    <a:ext uri="{FF2B5EF4-FFF2-40B4-BE49-F238E27FC236}">
                      <a16:creationId xmlns:a16="http://schemas.microsoft.com/office/drawing/2014/main" id="{47DBB80F-761A-8DF7-D0C9-664440830766}"/>
                    </a:ext>
                  </a:extLst>
                </p14:cNvPr>
                <p14:cNvContentPartPr/>
                <p14:nvPr/>
              </p14:nvContentPartPr>
              <p14:xfrm>
                <a:off x="3348306" y="5436089"/>
                <a:ext cx="2642760" cy="551520"/>
              </p14:xfrm>
            </p:contentPart>
          </mc:Choice>
          <mc:Fallback>
            <p:pic>
              <p:nvPicPr>
                <p:cNvPr id="115" name="Ink 114">
                  <a:extLst>
                    <a:ext uri="{FF2B5EF4-FFF2-40B4-BE49-F238E27FC236}">
                      <a16:creationId xmlns:a16="http://schemas.microsoft.com/office/drawing/2014/main" id="{47DBB80F-761A-8DF7-D0C9-664440830766}"/>
                    </a:ext>
                  </a:extLst>
                </p:cNvPr>
                <p:cNvPicPr/>
                <p:nvPr/>
              </p:nvPicPr>
              <p:blipFill>
                <a:blip r:embed="rId195"/>
                <a:stretch>
                  <a:fillRect/>
                </a:stretch>
              </p:blipFill>
              <p:spPr>
                <a:xfrm>
                  <a:off x="3339306" y="5427449"/>
                  <a:ext cx="2660400" cy="5691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6" name="Ink 115">
                  <a:extLst>
                    <a:ext uri="{FF2B5EF4-FFF2-40B4-BE49-F238E27FC236}">
                      <a16:creationId xmlns:a16="http://schemas.microsoft.com/office/drawing/2014/main" id="{DA1BD846-BBB2-F039-5F7B-0BD3E9288E58}"/>
                    </a:ext>
                  </a:extLst>
                </p14:cNvPr>
                <p14:cNvContentPartPr/>
                <p14:nvPr/>
              </p14:nvContentPartPr>
              <p14:xfrm>
                <a:off x="5833746" y="5867729"/>
                <a:ext cx="159840" cy="162720"/>
              </p14:xfrm>
            </p:contentPart>
          </mc:Choice>
          <mc:Fallback>
            <p:pic>
              <p:nvPicPr>
                <p:cNvPr id="116" name="Ink 115">
                  <a:extLst>
                    <a:ext uri="{FF2B5EF4-FFF2-40B4-BE49-F238E27FC236}">
                      <a16:creationId xmlns:a16="http://schemas.microsoft.com/office/drawing/2014/main" id="{DA1BD846-BBB2-F039-5F7B-0BD3E9288E58}"/>
                    </a:ext>
                  </a:extLst>
                </p:cNvPr>
                <p:cNvPicPr/>
                <p:nvPr/>
              </p:nvPicPr>
              <p:blipFill>
                <a:blip r:embed="rId197"/>
                <a:stretch>
                  <a:fillRect/>
                </a:stretch>
              </p:blipFill>
              <p:spPr>
                <a:xfrm>
                  <a:off x="5825106" y="5858729"/>
                  <a:ext cx="1774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7" name="Ink 116">
                  <a:extLst>
                    <a:ext uri="{FF2B5EF4-FFF2-40B4-BE49-F238E27FC236}">
                      <a16:creationId xmlns:a16="http://schemas.microsoft.com/office/drawing/2014/main" id="{033A4FE1-4F21-B8A6-1927-25CE5F1E82F4}"/>
                    </a:ext>
                  </a:extLst>
                </p14:cNvPr>
                <p14:cNvContentPartPr/>
                <p14:nvPr/>
              </p14:nvContentPartPr>
              <p14:xfrm>
                <a:off x="5986026" y="5604569"/>
                <a:ext cx="2635560" cy="847440"/>
              </p14:xfrm>
            </p:contentPart>
          </mc:Choice>
          <mc:Fallback>
            <p:pic>
              <p:nvPicPr>
                <p:cNvPr id="117" name="Ink 116">
                  <a:extLst>
                    <a:ext uri="{FF2B5EF4-FFF2-40B4-BE49-F238E27FC236}">
                      <a16:creationId xmlns:a16="http://schemas.microsoft.com/office/drawing/2014/main" id="{033A4FE1-4F21-B8A6-1927-25CE5F1E82F4}"/>
                    </a:ext>
                  </a:extLst>
                </p:cNvPr>
                <p:cNvPicPr/>
                <p:nvPr/>
              </p:nvPicPr>
              <p:blipFill>
                <a:blip r:embed="rId199"/>
                <a:stretch>
                  <a:fillRect/>
                </a:stretch>
              </p:blipFill>
              <p:spPr>
                <a:xfrm>
                  <a:off x="5977386" y="5595569"/>
                  <a:ext cx="2653200" cy="8650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8" name="Ink 117">
                  <a:extLst>
                    <a:ext uri="{FF2B5EF4-FFF2-40B4-BE49-F238E27FC236}">
                      <a16:creationId xmlns:a16="http://schemas.microsoft.com/office/drawing/2014/main" id="{5BAD55E9-F253-CCA6-C38E-38E1BBD1CE24}"/>
                    </a:ext>
                  </a:extLst>
                </p14:cNvPr>
                <p14:cNvContentPartPr/>
                <p14:nvPr/>
              </p14:nvContentPartPr>
              <p14:xfrm>
                <a:off x="6093306" y="5560649"/>
                <a:ext cx="2994120" cy="860040"/>
              </p14:xfrm>
            </p:contentPart>
          </mc:Choice>
          <mc:Fallback>
            <p:pic>
              <p:nvPicPr>
                <p:cNvPr id="118" name="Ink 117">
                  <a:extLst>
                    <a:ext uri="{FF2B5EF4-FFF2-40B4-BE49-F238E27FC236}">
                      <a16:creationId xmlns:a16="http://schemas.microsoft.com/office/drawing/2014/main" id="{5BAD55E9-F253-CCA6-C38E-38E1BBD1CE24}"/>
                    </a:ext>
                  </a:extLst>
                </p:cNvPr>
                <p:cNvPicPr/>
                <p:nvPr/>
              </p:nvPicPr>
              <p:blipFill>
                <a:blip r:embed="rId201"/>
                <a:stretch>
                  <a:fillRect/>
                </a:stretch>
              </p:blipFill>
              <p:spPr>
                <a:xfrm>
                  <a:off x="6084666" y="5551649"/>
                  <a:ext cx="3011760" cy="877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0" name="Ink 119">
                  <a:extLst>
                    <a:ext uri="{FF2B5EF4-FFF2-40B4-BE49-F238E27FC236}">
                      <a16:creationId xmlns:a16="http://schemas.microsoft.com/office/drawing/2014/main" id="{D46AA3AC-C132-4BBE-4F37-A4142C281BD7}"/>
                    </a:ext>
                  </a:extLst>
                </p14:cNvPr>
                <p14:cNvContentPartPr/>
                <p14:nvPr/>
              </p14:nvContentPartPr>
              <p14:xfrm>
                <a:off x="6292746" y="5668289"/>
                <a:ext cx="175680" cy="199440"/>
              </p14:xfrm>
            </p:contentPart>
          </mc:Choice>
          <mc:Fallback>
            <p:pic>
              <p:nvPicPr>
                <p:cNvPr id="120" name="Ink 119">
                  <a:extLst>
                    <a:ext uri="{FF2B5EF4-FFF2-40B4-BE49-F238E27FC236}">
                      <a16:creationId xmlns:a16="http://schemas.microsoft.com/office/drawing/2014/main" id="{D46AA3AC-C132-4BBE-4F37-A4142C281BD7}"/>
                    </a:ext>
                  </a:extLst>
                </p:cNvPr>
                <p:cNvPicPr/>
                <p:nvPr/>
              </p:nvPicPr>
              <p:blipFill>
                <a:blip r:embed="rId203"/>
                <a:stretch>
                  <a:fillRect/>
                </a:stretch>
              </p:blipFill>
              <p:spPr>
                <a:xfrm>
                  <a:off x="6284106" y="5659649"/>
                  <a:ext cx="1933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2" name="Ink 121">
                  <a:extLst>
                    <a:ext uri="{FF2B5EF4-FFF2-40B4-BE49-F238E27FC236}">
                      <a16:creationId xmlns:a16="http://schemas.microsoft.com/office/drawing/2014/main" id="{8D997805-4661-5209-E56F-770149C7D439}"/>
                    </a:ext>
                  </a:extLst>
                </p14:cNvPr>
                <p14:cNvContentPartPr/>
                <p14:nvPr/>
              </p14:nvContentPartPr>
              <p14:xfrm>
                <a:off x="7714026" y="5712929"/>
                <a:ext cx="118800" cy="125280"/>
              </p14:xfrm>
            </p:contentPart>
          </mc:Choice>
          <mc:Fallback>
            <p:pic>
              <p:nvPicPr>
                <p:cNvPr id="122" name="Ink 121">
                  <a:extLst>
                    <a:ext uri="{FF2B5EF4-FFF2-40B4-BE49-F238E27FC236}">
                      <a16:creationId xmlns:a16="http://schemas.microsoft.com/office/drawing/2014/main" id="{8D997805-4661-5209-E56F-770149C7D439}"/>
                    </a:ext>
                  </a:extLst>
                </p:cNvPr>
                <p:cNvPicPr/>
                <p:nvPr/>
              </p:nvPicPr>
              <p:blipFill>
                <a:blip r:embed="rId205"/>
                <a:stretch>
                  <a:fillRect/>
                </a:stretch>
              </p:blipFill>
              <p:spPr>
                <a:xfrm>
                  <a:off x="7705386" y="5704289"/>
                  <a:ext cx="1364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3" name="Ink 122">
                  <a:extLst>
                    <a:ext uri="{FF2B5EF4-FFF2-40B4-BE49-F238E27FC236}">
                      <a16:creationId xmlns:a16="http://schemas.microsoft.com/office/drawing/2014/main" id="{0DEC89A2-0A2F-7442-DA78-A7E64CD4CC12}"/>
                    </a:ext>
                  </a:extLst>
                </p14:cNvPr>
                <p14:cNvContentPartPr/>
                <p14:nvPr/>
              </p14:nvContentPartPr>
              <p14:xfrm>
                <a:off x="7841106" y="5729849"/>
                <a:ext cx="144360" cy="139320"/>
              </p14:xfrm>
            </p:contentPart>
          </mc:Choice>
          <mc:Fallback>
            <p:pic>
              <p:nvPicPr>
                <p:cNvPr id="123" name="Ink 122">
                  <a:extLst>
                    <a:ext uri="{FF2B5EF4-FFF2-40B4-BE49-F238E27FC236}">
                      <a16:creationId xmlns:a16="http://schemas.microsoft.com/office/drawing/2014/main" id="{0DEC89A2-0A2F-7442-DA78-A7E64CD4CC12}"/>
                    </a:ext>
                  </a:extLst>
                </p:cNvPr>
                <p:cNvPicPr/>
                <p:nvPr/>
              </p:nvPicPr>
              <p:blipFill>
                <a:blip r:embed="rId207"/>
                <a:stretch>
                  <a:fillRect/>
                </a:stretch>
              </p:blipFill>
              <p:spPr>
                <a:xfrm>
                  <a:off x="7832106" y="5721209"/>
                  <a:ext cx="1620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4" name="Ink 123">
                  <a:extLst>
                    <a:ext uri="{FF2B5EF4-FFF2-40B4-BE49-F238E27FC236}">
                      <a16:creationId xmlns:a16="http://schemas.microsoft.com/office/drawing/2014/main" id="{E681A582-9574-AF27-F53F-50120FF9ABD3}"/>
                    </a:ext>
                  </a:extLst>
                </p14:cNvPr>
                <p14:cNvContentPartPr/>
                <p14:nvPr/>
              </p14:nvContentPartPr>
              <p14:xfrm>
                <a:off x="8035146" y="5754689"/>
                <a:ext cx="360" cy="101880"/>
              </p14:xfrm>
            </p:contentPart>
          </mc:Choice>
          <mc:Fallback>
            <p:pic>
              <p:nvPicPr>
                <p:cNvPr id="124" name="Ink 123">
                  <a:extLst>
                    <a:ext uri="{FF2B5EF4-FFF2-40B4-BE49-F238E27FC236}">
                      <a16:creationId xmlns:a16="http://schemas.microsoft.com/office/drawing/2014/main" id="{E681A582-9574-AF27-F53F-50120FF9ABD3}"/>
                    </a:ext>
                  </a:extLst>
                </p:cNvPr>
                <p:cNvPicPr/>
                <p:nvPr/>
              </p:nvPicPr>
              <p:blipFill>
                <a:blip r:embed="rId209"/>
                <a:stretch>
                  <a:fillRect/>
                </a:stretch>
              </p:blipFill>
              <p:spPr>
                <a:xfrm>
                  <a:off x="8026506" y="5745689"/>
                  <a:ext cx="180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5" name="Ink 124">
                  <a:extLst>
                    <a:ext uri="{FF2B5EF4-FFF2-40B4-BE49-F238E27FC236}">
                      <a16:creationId xmlns:a16="http://schemas.microsoft.com/office/drawing/2014/main" id="{62734AFE-CCB7-BE4E-838C-6FE2F79E9204}"/>
                    </a:ext>
                  </a:extLst>
                </p14:cNvPr>
                <p14:cNvContentPartPr/>
                <p14:nvPr/>
              </p14:nvContentPartPr>
              <p14:xfrm>
                <a:off x="8073666" y="5705729"/>
                <a:ext cx="65880" cy="160560"/>
              </p14:xfrm>
            </p:contentPart>
          </mc:Choice>
          <mc:Fallback>
            <p:pic>
              <p:nvPicPr>
                <p:cNvPr id="125" name="Ink 124">
                  <a:extLst>
                    <a:ext uri="{FF2B5EF4-FFF2-40B4-BE49-F238E27FC236}">
                      <a16:creationId xmlns:a16="http://schemas.microsoft.com/office/drawing/2014/main" id="{62734AFE-CCB7-BE4E-838C-6FE2F79E9204}"/>
                    </a:ext>
                  </a:extLst>
                </p:cNvPr>
                <p:cNvPicPr/>
                <p:nvPr/>
              </p:nvPicPr>
              <p:blipFill>
                <a:blip r:embed="rId211"/>
                <a:stretch>
                  <a:fillRect/>
                </a:stretch>
              </p:blipFill>
              <p:spPr>
                <a:xfrm>
                  <a:off x="8065026" y="5696729"/>
                  <a:ext cx="835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6" name="Ink 125">
                  <a:extLst>
                    <a:ext uri="{FF2B5EF4-FFF2-40B4-BE49-F238E27FC236}">
                      <a16:creationId xmlns:a16="http://schemas.microsoft.com/office/drawing/2014/main" id="{F6D428CB-5C48-D4FA-A4FB-81757EF8DD0A}"/>
                    </a:ext>
                  </a:extLst>
                </p14:cNvPr>
                <p14:cNvContentPartPr/>
                <p14:nvPr/>
              </p14:nvContentPartPr>
              <p14:xfrm>
                <a:off x="7711506" y="5981489"/>
                <a:ext cx="101520" cy="88920"/>
              </p14:xfrm>
            </p:contentPart>
          </mc:Choice>
          <mc:Fallback>
            <p:pic>
              <p:nvPicPr>
                <p:cNvPr id="126" name="Ink 125">
                  <a:extLst>
                    <a:ext uri="{FF2B5EF4-FFF2-40B4-BE49-F238E27FC236}">
                      <a16:creationId xmlns:a16="http://schemas.microsoft.com/office/drawing/2014/main" id="{F6D428CB-5C48-D4FA-A4FB-81757EF8DD0A}"/>
                    </a:ext>
                  </a:extLst>
                </p:cNvPr>
                <p:cNvPicPr/>
                <p:nvPr/>
              </p:nvPicPr>
              <p:blipFill>
                <a:blip r:embed="rId213"/>
                <a:stretch>
                  <a:fillRect/>
                </a:stretch>
              </p:blipFill>
              <p:spPr>
                <a:xfrm>
                  <a:off x="7702506" y="5972849"/>
                  <a:ext cx="1191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7" name="Ink 126">
                  <a:extLst>
                    <a:ext uri="{FF2B5EF4-FFF2-40B4-BE49-F238E27FC236}">
                      <a16:creationId xmlns:a16="http://schemas.microsoft.com/office/drawing/2014/main" id="{78D2352C-3ABB-732C-B77E-E8F8B25D6C48}"/>
                    </a:ext>
                  </a:extLst>
                </p14:cNvPr>
                <p14:cNvContentPartPr/>
                <p14:nvPr/>
              </p14:nvContentPartPr>
              <p14:xfrm>
                <a:off x="7834986" y="5993369"/>
                <a:ext cx="113040" cy="64080"/>
              </p14:xfrm>
            </p:contentPart>
          </mc:Choice>
          <mc:Fallback>
            <p:pic>
              <p:nvPicPr>
                <p:cNvPr id="127" name="Ink 126">
                  <a:extLst>
                    <a:ext uri="{FF2B5EF4-FFF2-40B4-BE49-F238E27FC236}">
                      <a16:creationId xmlns:a16="http://schemas.microsoft.com/office/drawing/2014/main" id="{78D2352C-3ABB-732C-B77E-E8F8B25D6C48}"/>
                    </a:ext>
                  </a:extLst>
                </p:cNvPr>
                <p:cNvPicPr/>
                <p:nvPr/>
              </p:nvPicPr>
              <p:blipFill>
                <a:blip r:embed="rId215"/>
                <a:stretch>
                  <a:fillRect/>
                </a:stretch>
              </p:blipFill>
              <p:spPr>
                <a:xfrm>
                  <a:off x="7825986" y="5984369"/>
                  <a:ext cx="1306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8" name="Ink 127">
                  <a:extLst>
                    <a:ext uri="{FF2B5EF4-FFF2-40B4-BE49-F238E27FC236}">
                      <a16:creationId xmlns:a16="http://schemas.microsoft.com/office/drawing/2014/main" id="{43F23E14-741A-9BAA-A833-DBE39085AFD1}"/>
                    </a:ext>
                  </a:extLst>
                </p14:cNvPr>
                <p14:cNvContentPartPr/>
                <p14:nvPr/>
              </p14:nvContentPartPr>
              <p14:xfrm>
                <a:off x="7972866" y="5967449"/>
                <a:ext cx="103320" cy="96840"/>
              </p14:xfrm>
            </p:contentPart>
          </mc:Choice>
          <mc:Fallback>
            <p:pic>
              <p:nvPicPr>
                <p:cNvPr id="128" name="Ink 127">
                  <a:extLst>
                    <a:ext uri="{FF2B5EF4-FFF2-40B4-BE49-F238E27FC236}">
                      <a16:creationId xmlns:a16="http://schemas.microsoft.com/office/drawing/2014/main" id="{43F23E14-741A-9BAA-A833-DBE39085AFD1}"/>
                    </a:ext>
                  </a:extLst>
                </p:cNvPr>
                <p:cNvPicPr/>
                <p:nvPr/>
              </p:nvPicPr>
              <p:blipFill>
                <a:blip r:embed="rId217"/>
                <a:stretch>
                  <a:fillRect/>
                </a:stretch>
              </p:blipFill>
              <p:spPr>
                <a:xfrm>
                  <a:off x="7963866" y="5958449"/>
                  <a:ext cx="1209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9" name="Ink 128">
                  <a:extLst>
                    <a:ext uri="{FF2B5EF4-FFF2-40B4-BE49-F238E27FC236}">
                      <a16:creationId xmlns:a16="http://schemas.microsoft.com/office/drawing/2014/main" id="{0F92625A-17B4-2C5C-3224-12E5CA3855D7}"/>
                    </a:ext>
                  </a:extLst>
                </p14:cNvPr>
                <p14:cNvContentPartPr/>
                <p14:nvPr/>
              </p14:nvContentPartPr>
              <p14:xfrm>
                <a:off x="8085546" y="5968169"/>
                <a:ext cx="25200" cy="87840"/>
              </p14:xfrm>
            </p:contentPart>
          </mc:Choice>
          <mc:Fallback>
            <p:pic>
              <p:nvPicPr>
                <p:cNvPr id="129" name="Ink 128">
                  <a:extLst>
                    <a:ext uri="{FF2B5EF4-FFF2-40B4-BE49-F238E27FC236}">
                      <a16:creationId xmlns:a16="http://schemas.microsoft.com/office/drawing/2014/main" id="{0F92625A-17B4-2C5C-3224-12E5CA3855D7}"/>
                    </a:ext>
                  </a:extLst>
                </p:cNvPr>
                <p:cNvPicPr/>
                <p:nvPr/>
              </p:nvPicPr>
              <p:blipFill>
                <a:blip r:embed="rId219"/>
                <a:stretch>
                  <a:fillRect/>
                </a:stretch>
              </p:blipFill>
              <p:spPr>
                <a:xfrm>
                  <a:off x="8076546" y="5959529"/>
                  <a:ext cx="428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0" name="Ink 129">
                  <a:extLst>
                    <a:ext uri="{FF2B5EF4-FFF2-40B4-BE49-F238E27FC236}">
                      <a16:creationId xmlns:a16="http://schemas.microsoft.com/office/drawing/2014/main" id="{6E0AEAF5-3397-A307-744D-BE73C092ADB7}"/>
                    </a:ext>
                  </a:extLst>
                </p14:cNvPr>
                <p14:cNvContentPartPr/>
                <p14:nvPr/>
              </p14:nvContentPartPr>
              <p14:xfrm>
                <a:off x="8051706" y="5956289"/>
                <a:ext cx="99000" cy="115920"/>
              </p14:xfrm>
            </p:contentPart>
          </mc:Choice>
          <mc:Fallback>
            <p:pic>
              <p:nvPicPr>
                <p:cNvPr id="130" name="Ink 129">
                  <a:extLst>
                    <a:ext uri="{FF2B5EF4-FFF2-40B4-BE49-F238E27FC236}">
                      <a16:creationId xmlns:a16="http://schemas.microsoft.com/office/drawing/2014/main" id="{6E0AEAF5-3397-A307-744D-BE73C092ADB7}"/>
                    </a:ext>
                  </a:extLst>
                </p:cNvPr>
                <p:cNvPicPr/>
                <p:nvPr/>
              </p:nvPicPr>
              <p:blipFill>
                <a:blip r:embed="rId221"/>
                <a:stretch>
                  <a:fillRect/>
                </a:stretch>
              </p:blipFill>
              <p:spPr>
                <a:xfrm>
                  <a:off x="8043066" y="5947649"/>
                  <a:ext cx="1166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1" name="Ink 130">
                  <a:extLst>
                    <a:ext uri="{FF2B5EF4-FFF2-40B4-BE49-F238E27FC236}">
                      <a16:creationId xmlns:a16="http://schemas.microsoft.com/office/drawing/2014/main" id="{FE956A9C-1F21-5B76-9479-350CDDFAE625}"/>
                    </a:ext>
                  </a:extLst>
                </p14:cNvPr>
                <p14:cNvContentPartPr/>
                <p14:nvPr/>
              </p14:nvContentPartPr>
              <p14:xfrm>
                <a:off x="6465546" y="6087689"/>
                <a:ext cx="2092680" cy="81360"/>
              </p14:xfrm>
            </p:contentPart>
          </mc:Choice>
          <mc:Fallback>
            <p:pic>
              <p:nvPicPr>
                <p:cNvPr id="131" name="Ink 130">
                  <a:extLst>
                    <a:ext uri="{FF2B5EF4-FFF2-40B4-BE49-F238E27FC236}">
                      <a16:creationId xmlns:a16="http://schemas.microsoft.com/office/drawing/2014/main" id="{FE956A9C-1F21-5B76-9479-350CDDFAE625}"/>
                    </a:ext>
                  </a:extLst>
                </p:cNvPr>
                <p:cNvPicPr/>
                <p:nvPr/>
              </p:nvPicPr>
              <p:blipFill>
                <a:blip r:embed="rId223"/>
                <a:stretch>
                  <a:fillRect/>
                </a:stretch>
              </p:blipFill>
              <p:spPr>
                <a:xfrm>
                  <a:off x="6456546" y="6078689"/>
                  <a:ext cx="21103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3" name="Ink 132">
                  <a:extLst>
                    <a:ext uri="{FF2B5EF4-FFF2-40B4-BE49-F238E27FC236}">
                      <a16:creationId xmlns:a16="http://schemas.microsoft.com/office/drawing/2014/main" id="{BB4325E2-4835-E192-8EB5-A15BEFF0CFEE}"/>
                    </a:ext>
                  </a:extLst>
                </p14:cNvPr>
                <p14:cNvContentPartPr/>
                <p14:nvPr/>
              </p14:nvContentPartPr>
              <p14:xfrm>
                <a:off x="2822706" y="2841929"/>
                <a:ext cx="1802880" cy="2114640"/>
              </p14:xfrm>
            </p:contentPart>
          </mc:Choice>
          <mc:Fallback>
            <p:pic>
              <p:nvPicPr>
                <p:cNvPr id="133" name="Ink 132">
                  <a:extLst>
                    <a:ext uri="{FF2B5EF4-FFF2-40B4-BE49-F238E27FC236}">
                      <a16:creationId xmlns:a16="http://schemas.microsoft.com/office/drawing/2014/main" id="{BB4325E2-4835-E192-8EB5-A15BEFF0CFEE}"/>
                    </a:ext>
                  </a:extLst>
                </p:cNvPr>
                <p:cNvPicPr/>
                <p:nvPr/>
              </p:nvPicPr>
              <p:blipFill>
                <a:blip r:embed="rId225"/>
                <a:stretch>
                  <a:fillRect/>
                </a:stretch>
              </p:blipFill>
              <p:spPr>
                <a:xfrm>
                  <a:off x="2814066" y="2832929"/>
                  <a:ext cx="1820520" cy="21322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4" name="Ink 133">
                  <a:extLst>
                    <a:ext uri="{FF2B5EF4-FFF2-40B4-BE49-F238E27FC236}">
                      <a16:creationId xmlns:a16="http://schemas.microsoft.com/office/drawing/2014/main" id="{90055F48-9E43-3F59-33C7-0FAC12D09861}"/>
                    </a:ext>
                  </a:extLst>
                </p14:cNvPr>
                <p14:cNvContentPartPr/>
                <p14:nvPr/>
              </p14:nvContentPartPr>
              <p14:xfrm>
                <a:off x="2787786" y="4829129"/>
                <a:ext cx="181800" cy="86040"/>
              </p14:xfrm>
            </p:contentPart>
          </mc:Choice>
          <mc:Fallback>
            <p:pic>
              <p:nvPicPr>
                <p:cNvPr id="134" name="Ink 133">
                  <a:extLst>
                    <a:ext uri="{FF2B5EF4-FFF2-40B4-BE49-F238E27FC236}">
                      <a16:creationId xmlns:a16="http://schemas.microsoft.com/office/drawing/2014/main" id="{90055F48-9E43-3F59-33C7-0FAC12D09861}"/>
                    </a:ext>
                  </a:extLst>
                </p:cNvPr>
                <p:cNvPicPr/>
                <p:nvPr/>
              </p:nvPicPr>
              <p:blipFill>
                <a:blip r:embed="rId227"/>
                <a:stretch>
                  <a:fillRect/>
                </a:stretch>
              </p:blipFill>
              <p:spPr>
                <a:xfrm>
                  <a:off x="2778786" y="4820489"/>
                  <a:ext cx="1994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6" name="Ink 135">
                  <a:extLst>
                    <a:ext uri="{FF2B5EF4-FFF2-40B4-BE49-F238E27FC236}">
                      <a16:creationId xmlns:a16="http://schemas.microsoft.com/office/drawing/2014/main" id="{C52317A4-DB2C-3A24-C25F-5DC79A72482B}"/>
                    </a:ext>
                  </a:extLst>
                </p14:cNvPr>
                <p14:cNvContentPartPr/>
                <p14:nvPr/>
              </p14:nvContentPartPr>
              <p14:xfrm>
                <a:off x="1955466" y="4516649"/>
                <a:ext cx="92880" cy="156240"/>
              </p14:xfrm>
            </p:contentPart>
          </mc:Choice>
          <mc:Fallback>
            <p:pic>
              <p:nvPicPr>
                <p:cNvPr id="136" name="Ink 135">
                  <a:extLst>
                    <a:ext uri="{FF2B5EF4-FFF2-40B4-BE49-F238E27FC236}">
                      <a16:creationId xmlns:a16="http://schemas.microsoft.com/office/drawing/2014/main" id="{C52317A4-DB2C-3A24-C25F-5DC79A72482B}"/>
                    </a:ext>
                  </a:extLst>
                </p:cNvPr>
                <p:cNvPicPr/>
                <p:nvPr/>
              </p:nvPicPr>
              <p:blipFill>
                <a:blip r:embed="rId229"/>
                <a:stretch>
                  <a:fillRect/>
                </a:stretch>
              </p:blipFill>
              <p:spPr>
                <a:xfrm>
                  <a:off x="1946466" y="4508009"/>
                  <a:ext cx="1105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7" name="Ink 136">
                  <a:extLst>
                    <a:ext uri="{FF2B5EF4-FFF2-40B4-BE49-F238E27FC236}">
                      <a16:creationId xmlns:a16="http://schemas.microsoft.com/office/drawing/2014/main" id="{DAEF3EC8-93B1-AF27-C558-89E0165A501F}"/>
                    </a:ext>
                  </a:extLst>
                </p14:cNvPr>
                <p14:cNvContentPartPr/>
                <p14:nvPr/>
              </p14:nvContentPartPr>
              <p14:xfrm>
                <a:off x="1959066" y="4405049"/>
                <a:ext cx="26280" cy="10800"/>
              </p14:xfrm>
            </p:contentPart>
          </mc:Choice>
          <mc:Fallback>
            <p:pic>
              <p:nvPicPr>
                <p:cNvPr id="137" name="Ink 136">
                  <a:extLst>
                    <a:ext uri="{FF2B5EF4-FFF2-40B4-BE49-F238E27FC236}">
                      <a16:creationId xmlns:a16="http://schemas.microsoft.com/office/drawing/2014/main" id="{DAEF3EC8-93B1-AF27-C558-89E0165A501F}"/>
                    </a:ext>
                  </a:extLst>
                </p:cNvPr>
                <p:cNvPicPr/>
                <p:nvPr/>
              </p:nvPicPr>
              <p:blipFill>
                <a:blip r:embed="rId231"/>
                <a:stretch>
                  <a:fillRect/>
                </a:stretch>
              </p:blipFill>
              <p:spPr>
                <a:xfrm>
                  <a:off x="1950426" y="4396049"/>
                  <a:ext cx="439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8" name="Ink 137">
                  <a:extLst>
                    <a:ext uri="{FF2B5EF4-FFF2-40B4-BE49-F238E27FC236}">
                      <a16:creationId xmlns:a16="http://schemas.microsoft.com/office/drawing/2014/main" id="{4B67BE76-7340-16ED-B596-C9CCA5B3103F}"/>
                    </a:ext>
                  </a:extLst>
                </p14:cNvPr>
                <p14:cNvContentPartPr/>
                <p14:nvPr/>
              </p14:nvContentPartPr>
              <p14:xfrm>
                <a:off x="2061306" y="4421609"/>
                <a:ext cx="33480" cy="216720"/>
              </p14:xfrm>
            </p:contentPart>
          </mc:Choice>
          <mc:Fallback>
            <p:pic>
              <p:nvPicPr>
                <p:cNvPr id="138" name="Ink 137">
                  <a:extLst>
                    <a:ext uri="{FF2B5EF4-FFF2-40B4-BE49-F238E27FC236}">
                      <a16:creationId xmlns:a16="http://schemas.microsoft.com/office/drawing/2014/main" id="{4B67BE76-7340-16ED-B596-C9CCA5B3103F}"/>
                    </a:ext>
                  </a:extLst>
                </p:cNvPr>
                <p:cNvPicPr/>
                <p:nvPr/>
              </p:nvPicPr>
              <p:blipFill>
                <a:blip r:embed="rId233"/>
                <a:stretch>
                  <a:fillRect/>
                </a:stretch>
              </p:blipFill>
              <p:spPr>
                <a:xfrm>
                  <a:off x="2052306" y="4412609"/>
                  <a:ext cx="511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9" name="Ink 138">
                  <a:extLst>
                    <a:ext uri="{FF2B5EF4-FFF2-40B4-BE49-F238E27FC236}">
                      <a16:creationId xmlns:a16="http://schemas.microsoft.com/office/drawing/2014/main" id="{B31E7959-7FA5-3BD0-D06F-9D6FE13E380C}"/>
                    </a:ext>
                  </a:extLst>
                </p14:cNvPr>
                <p14:cNvContentPartPr/>
                <p14:nvPr/>
              </p14:nvContentPartPr>
              <p14:xfrm>
                <a:off x="2072826" y="4483529"/>
                <a:ext cx="136080" cy="115560"/>
              </p14:xfrm>
            </p:contentPart>
          </mc:Choice>
          <mc:Fallback>
            <p:pic>
              <p:nvPicPr>
                <p:cNvPr id="139" name="Ink 138">
                  <a:extLst>
                    <a:ext uri="{FF2B5EF4-FFF2-40B4-BE49-F238E27FC236}">
                      <a16:creationId xmlns:a16="http://schemas.microsoft.com/office/drawing/2014/main" id="{B31E7959-7FA5-3BD0-D06F-9D6FE13E380C}"/>
                    </a:ext>
                  </a:extLst>
                </p:cNvPr>
                <p:cNvPicPr/>
                <p:nvPr/>
              </p:nvPicPr>
              <p:blipFill>
                <a:blip r:embed="rId235"/>
                <a:stretch>
                  <a:fillRect/>
                </a:stretch>
              </p:blipFill>
              <p:spPr>
                <a:xfrm>
                  <a:off x="2063826" y="4474529"/>
                  <a:ext cx="1537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0" name="Ink 139">
                  <a:extLst>
                    <a:ext uri="{FF2B5EF4-FFF2-40B4-BE49-F238E27FC236}">
                      <a16:creationId xmlns:a16="http://schemas.microsoft.com/office/drawing/2014/main" id="{8D2C2762-E98A-42C0-10AD-46B2257D21A2}"/>
                    </a:ext>
                  </a:extLst>
                </p14:cNvPr>
                <p14:cNvContentPartPr/>
                <p14:nvPr/>
              </p14:nvContentPartPr>
              <p14:xfrm>
                <a:off x="2231946" y="4452569"/>
                <a:ext cx="155160" cy="156240"/>
              </p14:xfrm>
            </p:contentPart>
          </mc:Choice>
          <mc:Fallback>
            <p:pic>
              <p:nvPicPr>
                <p:cNvPr id="140" name="Ink 139">
                  <a:extLst>
                    <a:ext uri="{FF2B5EF4-FFF2-40B4-BE49-F238E27FC236}">
                      <a16:creationId xmlns:a16="http://schemas.microsoft.com/office/drawing/2014/main" id="{8D2C2762-E98A-42C0-10AD-46B2257D21A2}"/>
                    </a:ext>
                  </a:extLst>
                </p:cNvPr>
                <p:cNvPicPr/>
                <p:nvPr/>
              </p:nvPicPr>
              <p:blipFill>
                <a:blip r:embed="rId237"/>
                <a:stretch>
                  <a:fillRect/>
                </a:stretch>
              </p:blipFill>
              <p:spPr>
                <a:xfrm>
                  <a:off x="2223306" y="4443929"/>
                  <a:ext cx="1728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1" name="Ink 140">
                  <a:extLst>
                    <a:ext uri="{FF2B5EF4-FFF2-40B4-BE49-F238E27FC236}">
                      <a16:creationId xmlns:a16="http://schemas.microsoft.com/office/drawing/2014/main" id="{66654CD3-2F40-506A-CB53-5D9DE7225215}"/>
                    </a:ext>
                  </a:extLst>
                </p14:cNvPr>
                <p14:cNvContentPartPr/>
                <p14:nvPr/>
              </p14:nvContentPartPr>
              <p14:xfrm>
                <a:off x="2022066" y="4414769"/>
                <a:ext cx="381600" cy="221040"/>
              </p14:xfrm>
            </p:contentPart>
          </mc:Choice>
          <mc:Fallback>
            <p:pic>
              <p:nvPicPr>
                <p:cNvPr id="141" name="Ink 140">
                  <a:extLst>
                    <a:ext uri="{FF2B5EF4-FFF2-40B4-BE49-F238E27FC236}">
                      <a16:creationId xmlns:a16="http://schemas.microsoft.com/office/drawing/2014/main" id="{66654CD3-2F40-506A-CB53-5D9DE7225215}"/>
                    </a:ext>
                  </a:extLst>
                </p:cNvPr>
                <p:cNvPicPr/>
                <p:nvPr/>
              </p:nvPicPr>
              <p:blipFill>
                <a:blip r:embed="rId239"/>
                <a:stretch>
                  <a:fillRect/>
                </a:stretch>
              </p:blipFill>
              <p:spPr>
                <a:xfrm>
                  <a:off x="2013066" y="4405769"/>
                  <a:ext cx="3992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2" name="Ink 141">
                  <a:extLst>
                    <a:ext uri="{FF2B5EF4-FFF2-40B4-BE49-F238E27FC236}">
                      <a16:creationId xmlns:a16="http://schemas.microsoft.com/office/drawing/2014/main" id="{27C6E794-08DC-FC07-482A-FCCB02591F82}"/>
                    </a:ext>
                  </a:extLst>
                </p14:cNvPr>
                <p14:cNvContentPartPr/>
                <p14:nvPr/>
              </p14:nvContentPartPr>
              <p14:xfrm>
                <a:off x="1995786" y="4349969"/>
                <a:ext cx="371520" cy="444600"/>
              </p14:xfrm>
            </p:contentPart>
          </mc:Choice>
          <mc:Fallback>
            <p:pic>
              <p:nvPicPr>
                <p:cNvPr id="142" name="Ink 141">
                  <a:extLst>
                    <a:ext uri="{FF2B5EF4-FFF2-40B4-BE49-F238E27FC236}">
                      <a16:creationId xmlns:a16="http://schemas.microsoft.com/office/drawing/2014/main" id="{27C6E794-08DC-FC07-482A-FCCB02591F82}"/>
                    </a:ext>
                  </a:extLst>
                </p:cNvPr>
                <p:cNvPicPr/>
                <p:nvPr/>
              </p:nvPicPr>
              <p:blipFill>
                <a:blip r:embed="rId241"/>
                <a:stretch>
                  <a:fillRect/>
                </a:stretch>
              </p:blipFill>
              <p:spPr>
                <a:xfrm>
                  <a:off x="1987146" y="4341329"/>
                  <a:ext cx="38916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4" name="Ink 143">
                  <a:extLst>
                    <a:ext uri="{FF2B5EF4-FFF2-40B4-BE49-F238E27FC236}">
                      <a16:creationId xmlns:a16="http://schemas.microsoft.com/office/drawing/2014/main" id="{E4581B06-FF38-156F-5B4A-9F4B9B85A789}"/>
                    </a:ext>
                  </a:extLst>
                </p14:cNvPr>
                <p14:cNvContentPartPr/>
                <p14:nvPr/>
              </p14:nvContentPartPr>
              <p14:xfrm>
                <a:off x="444546" y="2656529"/>
                <a:ext cx="10440" cy="233280"/>
              </p14:xfrm>
            </p:contentPart>
          </mc:Choice>
          <mc:Fallback>
            <p:pic>
              <p:nvPicPr>
                <p:cNvPr id="144" name="Ink 143">
                  <a:extLst>
                    <a:ext uri="{FF2B5EF4-FFF2-40B4-BE49-F238E27FC236}">
                      <a16:creationId xmlns:a16="http://schemas.microsoft.com/office/drawing/2014/main" id="{E4581B06-FF38-156F-5B4A-9F4B9B85A789}"/>
                    </a:ext>
                  </a:extLst>
                </p:cNvPr>
                <p:cNvPicPr/>
                <p:nvPr/>
              </p:nvPicPr>
              <p:blipFill>
                <a:blip r:embed="rId243"/>
                <a:stretch>
                  <a:fillRect/>
                </a:stretch>
              </p:blipFill>
              <p:spPr>
                <a:xfrm>
                  <a:off x="435546" y="2647529"/>
                  <a:ext cx="280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5" name="Ink 144">
                  <a:extLst>
                    <a:ext uri="{FF2B5EF4-FFF2-40B4-BE49-F238E27FC236}">
                      <a16:creationId xmlns:a16="http://schemas.microsoft.com/office/drawing/2014/main" id="{1E2075CF-AC6F-1990-A8DA-3C79CCFB65F7}"/>
                    </a:ext>
                  </a:extLst>
                </p14:cNvPr>
                <p14:cNvContentPartPr/>
                <p14:nvPr/>
              </p14:nvContentPartPr>
              <p14:xfrm>
                <a:off x="221346" y="2172689"/>
                <a:ext cx="590400" cy="825480"/>
              </p14:xfrm>
            </p:contentPart>
          </mc:Choice>
          <mc:Fallback>
            <p:pic>
              <p:nvPicPr>
                <p:cNvPr id="145" name="Ink 144">
                  <a:extLst>
                    <a:ext uri="{FF2B5EF4-FFF2-40B4-BE49-F238E27FC236}">
                      <a16:creationId xmlns:a16="http://schemas.microsoft.com/office/drawing/2014/main" id="{1E2075CF-AC6F-1990-A8DA-3C79CCFB65F7}"/>
                    </a:ext>
                  </a:extLst>
                </p:cNvPr>
                <p:cNvPicPr/>
                <p:nvPr/>
              </p:nvPicPr>
              <p:blipFill>
                <a:blip r:embed="rId245"/>
                <a:stretch>
                  <a:fillRect/>
                </a:stretch>
              </p:blipFill>
              <p:spPr>
                <a:xfrm>
                  <a:off x="212346" y="2163689"/>
                  <a:ext cx="608040" cy="843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6" name="Ink 145">
                  <a:extLst>
                    <a:ext uri="{FF2B5EF4-FFF2-40B4-BE49-F238E27FC236}">
                      <a16:creationId xmlns:a16="http://schemas.microsoft.com/office/drawing/2014/main" id="{578261F0-CA19-4EE6-EDA5-EFA68D8A2583}"/>
                    </a:ext>
                  </a:extLst>
                </p14:cNvPr>
                <p14:cNvContentPartPr/>
                <p14:nvPr/>
              </p14:nvContentPartPr>
              <p14:xfrm>
                <a:off x="874386" y="2747969"/>
                <a:ext cx="138960" cy="182880"/>
              </p14:xfrm>
            </p:contentPart>
          </mc:Choice>
          <mc:Fallback>
            <p:pic>
              <p:nvPicPr>
                <p:cNvPr id="146" name="Ink 145">
                  <a:extLst>
                    <a:ext uri="{FF2B5EF4-FFF2-40B4-BE49-F238E27FC236}">
                      <a16:creationId xmlns:a16="http://schemas.microsoft.com/office/drawing/2014/main" id="{578261F0-CA19-4EE6-EDA5-EFA68D8A2583}"/>
                    </a:ext>
                  </a:extLst>
                </p:cNvPr>
                <p:cNvPicPr/>
                <p:nvPr/>
              </p:nvPicPr>
              <p:blipFill>
                <a:blip r:embed="rId247"/>
                <a:stretch>
                  <a:fillRect/>
                </a:stretch>
              </p:blipFill>
              <p:spPr>
                <a:xfrm>
                  <a:off x="865386" y="2739329"/>
                  <a:ext cx="1566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7" name="Ink 146">
                  <a:extLst>
                    <a:ext uri="{FF2B5EF4-FFF2-40B4-BE49-F238E27FC236}">
                      <a16:creationId xmlns:a16="http://schemas.microsoft.com/office/drawing/2014/main" id="{357250DD-2790-9EC6-F739-1E7C79D1D1F8}"/>
                    </a:ext>
                  </a:extLst>
                </p14:cNvPr>
                <p14:cNvContentPartPr/>
                <p14:nvPr/>
              </p14:nvContentPartPr>
              <p14:xfrm>
                <a:off x="1059786" y="2694689"/>
                <a:ext cx="113400" cy="205920"/>
              </p14:xfrm>
            </p:contentPart>
          </mc:Choice>
          <mc:Fallback>
            <p:pic>
              <p:nvPicPr>
                <p:cNvPr id="147" name="Ink 146">
                  <a:extLst>
                    <a:ext uri="{FF2B5EF4-FFF2-40B4-BE49-F238E27FC236}">
                      <a16:creationId xmlns:a16="http://schemas.microsoft.com/office/drawing/2014/main" id="{357250DD-2790-9EC6-F739-1E7C79D1D1F8}"/>
                    </a:ext>
                  </a:extLst>
                </p:cNvPr>
                <p:cNvPicPr/>
                <p:nvPr/>
              </p:nvPicPr>
              <p:blipFill>
                <a:blip r:embed="rId249"/>
                <a:stretch>
                  <a:fillRect/>
                </a:stretch>
              </p:blipFill>
              <p:spPr>
                <a:xfrm>
                  <a:off x="1051146" y="2686049"/>
                  <a:ext cx="1310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8" name="Ink 147">
                  <a:extLst>
                    <a:ext uri="{FF2B5EF4-FFF2-40B4-BE49-F238E27FC236}">
                      <a16:creationId xmlns:a16="http://schemas.microsoft.com/office/drawing/2014/main" id="{694EF636-01AE-6F68-6936-5F8AF2698A47}"/>
                    </a:ext>
                  </a:extLst>
                </p14:cNvPr>
                <p14:cNvContentPartPr/>
                <p14:nvPr/>
              </p14:nvContentPartPr>
              <p14:xfrm>
                <a:off x="1210986" y="2692889"/>
                <a:ext cx="175680" cy="151560"/>
              </p14:xfrm>
            </p:contentPart>
          </mc:Choice>
          <mc:Fallback>
            <p:pic>
              <p:nvPicPr>
                <p:cNvPr id="148" name="Ink 147">
                  <a:extLst>
                    <a:ext uri="{FF2B5EF4-FFF2-40B4-BE49-F238E27FC236}">
                      <a16:creationId xmlns:a16="http://schemas.microsoft.com/office/drawing/2014/main" id="{694EF636-01AE-6F68-6936-5F8AF2698A47}"/>
                    </a:ext>
                  </a:extLst>
                </p:cNvPr>
                <p:cNvPicPr/>
                <p:nvPr/>
              </p:nvPicPr>
              <p:blipFill>
                <a:blip r:embed="rId251"/>
                <a:stretch>
                  <a:fillRect/>
                </a:stretch>
              </p:blipFill>
              <p:spPr>
                <a:xfrm>
                  <a:off x="1202346" y="2684249"/>
                  <a:ext cx="1933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0" name="Ink 149">
                  <a:extLst>
                    <a:ext uri="{FF2B5EF4-FFF2-40B4-BE49-F238E27FC236}">
                      <a16:creationId xmlns:a16="http://schemas.microsoft.com/office/drawing/2014/main" id="{CA2470C3-2CBA-DB8D-8116-5F72EEF1B3EF}"/>
                    </a:ext>
                  </a:extLst>
                </p14:cNvPr>
                <p14:cNvContentPartPr/>
                <p14:nvPr/>
              </p14:nvContentPartPr>
              <p14:xfrm>
                <a:off x="1451826" y="2463569"/>
                <a:ext cx="141120" cy="385920"/>
              </p14:xfrm>
            </p:contentPart>
          </mc:Choice>
          <mc:Fallback>
            <p:pic>
              <p:nvPicPr>
                <p:cNvPr id="150" name="Ink 149">
                  <a:extLst>
                    <a:ext uri="{FF2B5EF4-FFF2-40B4-BE49-F238E27FC236}">
                      <a16:creationId xmlns:a16="http://schemas.microsoft.com/office/drawing/2014/main" id="{CA2470C3-2CBA-DB8D-8116-5F72EEF1B3EF}"/>
                    </a:ext>
                  </a:extLst>
                </p:cNvPr>
                <p:cNvPicPr/>
                <p:nvPr/>
              </p:nvPicPr>
              <p:blipFill>
                <a:blip r:embed="rId253"/>
                <a:stretch>
                  <a:fillRect/>
                </a:stretch>
              </p:blipFill>
              <p:spPr>
                <a:xfrm>
                  <a:off x="1442826" y="2454569"/>
                  <a:ext cx="15876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2" name="Ink 151">
                  <a:extLst>
                    <a:ext uri="{FF2B5EF4-FFF2-40B4-BE49-F238E27FC236}">
                      <a16:creationId xmlns:a16="http://schemas.microsoft.com/office/drawing/2014/main" id="{AFB09FA7-6CB4-17E3-5DFD-6B243E7F7BA7}"/>
                    </a:ext>
                  </a:extLst>
                </p14:cNvPr>
                <p14:cNvContentPartPr/>
                <p14:nvPr/>
              </p14:nvContentPartPr>
              <p14:xfrm>
                <a:off x="1941786" y="2405969"/>
                <a:ext cx="84960" cy="407160"/>
              </p14:xfrm>
            </p:contentPart>
          </mc:Choice>
          <mc:Fallback>
            <p:pic>
              <p:nvPicPr>
                <p:cNvPr id="152" name="Ink 151">
                  <a:extLst>
                    <a:ext uri="{FF2B5EF4-FFF2-40B4-BE49-F238E27FC236}">
                      <a16:creationId xmlns:a16="http://schemas.microsoft.com/office/drawing/2014/main" id="{AFB09FA7-6CB4-17E3-5DFD-6B243E7F7BA7}"/>
                    </a:ext>
                  </a:extLst>
                </p:cNvPr>
                <p:cNvPicPr/>
                <p:nvPr/>
              </p:nvPicPr>
              <p:blipFill>
                <a:blip r:embed="rId255"/>
                <a:stretch>
                  <a:fillRect/>
                </a:stretch>
              </p:blipFill>
              <p:spPr>
                <a:xfrm>
                  <a:off x="1932786" y="2396969"/>
                  <a:ext cx="10260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3" name="Ink 152">
                  <a:extLst>
                    <a:ext uri="{FF2B5EF4-FFF2-40B4-BE49-F238E27FC236}">
                      <a16:creationId xmlns:a16="http://schemas.microsoft.com/office/drawing/2014/main" id="{31CEE12D-3E91-105D-8FBF-A1EF6A45A593}"/>
                    </a:ext>
                  </a:extLst>
                </p14:cNvPr>
                <p14:cNvContentPartPr/>
                <p14:nvPr/>
              </p14:nvContentPartPr>
              <p14:xfrm>
                <a:off x="1879506" y="2556449"/>
                <a:ext cx="383400" cy="132840"/>
              </p14:xfrm>
            </p:contentPart>
          </mc:Choice>
          <mc:Fallback>
            <p:pic>
              <p:nvPicPr>
                <p:cNvPr id="153" name="Ink 152">
                  <a:extLst>
                    <a:ext uri="{FF2B5EF4-FFF2-40B4-BE49-F238E27FC236}">
                      <a16:creationId xmlns:a16="http://schemas.microsoft.com/office/drawing/2014/main" id="{31CEE12D-3E91-105D-8FBF-A1EF6A45A593}"/>
                    </a:ext>
                  </a:extLst>
                </p:cNvPr>
                <p:cNvPicPr/>
                <p:nvPr/>
              </p:nvPicPr>
              <p:blipFill>
                <a:blip r:embed="rId257"/>
                <a:stretch>
                  <a:fillRect/>
                </a:stretch>
              </p:blipFill>
              <p:spPr>
                <a:xfrm>
                  <a:off x="1870506" y="2547809"/>
                  <a:ext cx="4010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4" name="Ink 153">
                  <a:extLst>
                    <a:ext uri="{FF2B5EF4-FFF2-40B4-BE49-F238E27FC236}">
                      <a16:creationId xmlns:a16="http://schemas.microsoft.com/office/drawing/2014/main" id="{246742AA-6942-7D60-5BB7-BCAD67707528}"/>
                    </a:ext>
                  </a:extLst>
                </p14:cNvPr>
                <p14:cNvContentPartPr/>
                <p14:nvPr/>
              </p14:nvContentPartPr>
              <p14:xfrm>
                <a:off x="2598786" y="2382569"/>
                <a:ext cx="205200" cy="348120"/>
              </p14:xfrm>
            </p:contentPart>
          </mc:Choice>
          <mc:Fallback>
            <p:pic>
              <p:nvPicPr>
                <p:cNvPr id="154" name="Ink 153">
                  <a:extLst>
                    <a:ext uri="{FF2B5EF4-FFF2-40B4-BE49-F238E27FC236}">
                      <a16:creationId xmlns:a16="http://schemas.microsoft.com/office/drawing/2014/main" id="{246742AA-6942-7D60-5BB7-BCAD67707528}"/>
                    </a:ext>
                  </a:extLst>
                </p:cNvPr>
                <p:cNvPicPr/>
                <p:nvPr/>
              </p:nvPicPr>
              <p:blipFill>
                <a:blip r:embed="rId259"/>
                <a:stretch>
                  <a:fillRect/>
                </a:stretch>
              </p:blipFill>
              <p:spPr>
                <a:xfrm>
                  <a:off x="2590146" y="2373929"/>
                  <a:ext cx="22284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5" name="Ink 154">
                  <a:extLst>
                    <a:ext uri="{FF2B5EF4-FFF2-40B4-BE49-F238E27FC236}">
                      <a16:creationId xmlns:a16="http://schemas.microsoft.com/office/drawing/2014/main" id="{44E49CA8-AF5B-B847-5279-27864C5C9A8A}"/>
                    </a:ext>
                  </a:extLst>
                </p14:cNvPr>
                <p14:cNvContentPartPr/>
                <p14:nvPr/>
              </p14:nvContentPartPr>
              <p14:xfrm>
                <a:off x="2854026" y="2507489"/>
                <a:ext cx="126360" cy="172440"/>
              </p14:xfrm>
            </p:contentPart>
          </mc:Choice>
          <mc:Fallback>
            <p:pic>
              <p:nvPicPr>
                <p:cNvPr id="155" name="Ink 154">
                  <a:extLst>
                    <a:ext uri="{FF2B5EF4-FFF2-40B4-BE49-F238E27FC236}">
                      <a16:creationId xmlns:a16="http://schemas.microsoft.com/office/drawing/2014/main" id="{44E49CA8-AF5B-B847-5279-27864C5C9A8A}"/>
                    </a:ext>
                  </a:extLst>
                </p:cNvPr>
                <p:cNvPicPr/>
                <p:nvPr/>
              </p:nvPicPr>
              <p:blipFill>
                <a:blip r:embed="rId261"/>
                <a:stretch>
                  <a:fillRect/>
                </a:stretch>
              </p:blipFill>
              <p:spPr>
                <a:xfrm>
                  <a:off x="2845386" y="2498849"/>
                  <a:ext cx="1440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6" name="Ink 155">
                  <a:extLst>
                    <a:ext uri="{FF2B5EF4-FFF2-40B4-BE49-F238E27FC236}">
                      <a16:creationId xmlns:a16="http://schemas.microsoft.com/office/drawing/2014/main" id="{DF1EBAB5-2853-97FB-11AD-745D7515F514}"/>
                    </a:ext>
                  </a:extLst>
                </p14:cNvPr>
                <p14:cNvContentPartPr/>
                <p14:nvPr/>
              </p14:nvContentPartPr>
              <p14:xfrm>
                <a:off x="3011706" y="2510729"/>
                <a:ext cx="103320" cy="366120"/>
              </p14:xfrm>
            </p:contentPart>
          </mc:Choice>
          <mc:Fallback>
            <p:pic>
              <p:nvPicPr>
                <p:cNvPr id="156" name="Ink 155">
                  <a:extLst>
                    <a:ext uri="{FF2B5EF4-FFF2-40B4-BE49-F238E27FC236}">
                      <a16:creationId xmlns:a16="http://schemas.microsoft.com/office/drawing/2014/main" id="{DF1EBAB5-2853-97FB-11AD-745D7515F514}"/>
                    </a:ext>
                  </a:extLst>
                </p:cNvPr>
                <p:cNvPicPr/>
                <p:nvPr/>
              </p:nvPicPr>
              <p:blipFill>
                <a:blip r:embed="rId263"/>
                <a:stretch>
                  <a:fillRect/>
                </a:stretch>
              </p:blipFill>
              <p:spPr>
                <a:xfrm>
                  <a:off x="3002706" y="2502089"/>
                  <a:ext cx="12096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7" name="Ink 156">
                  <a:extLst>
                    <a:ext uri="{FF2B5EF4-FFF2-40B4-BE49-F238E27FC236}">
                      <a16:creationId xmlns:a16="http://schemas.microsoft.com/office/drawing/2014/main" id="{A727B8F0-3B31-0179-D3D3-3490B524E988}"/>
                    </a:ext>
                  </a:extLst>
                </p14:cNvPr>
                <p14:cNvContentPartPr/>
                <p14:nvPr/>
              </p14:nvContentPartPr>
              <p14:xfrm>
                <a:off x="3137346" y="2502089"/>
                <a:ext cx="88920" cy="320040"/>
              </p14:xfrm>
            </p:contentPart>
          </mc:Choice>
          <mc:Fallback>
            <p:pic>
              <p:nvPicPr>
                <p:cNvPr id="157" name="Ink 156">
                  <a:extLst>
                    <a:ext uri="{FF2B5EF4-FFF2-40B4-BE49-F238E27FC236}">
                      <a16:creationId xmlns:a16="http://schemas.microsoft.com/office/drawing/2014/main" id="{A727B8F0-3B31-0179-D3D3-3490B524E988}"/>
                    </a:ext>
                  </a:extLst>
                </p:cNvPr>
                <p:cNvPicPr/>
                <p:nvPr/>
              </p:nvPicPr>
              <p:blipFill>
                <a:blip r:embed="rId265"/>
                <a:stretch>
                  <a:fillRect/>
                </a:stretch>
              </p:blipFill>
              <p:spPr>
                <a:xfrm>
                  <a:off x="3128346" y="2493449"/>
                  <a:ext cx="10656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8" name="Ink 157">
                  <a:extLst>
                    <a:ext uri="{FF2B5EF4-FFF2-40B4-BE49-F238E27FC236}">
                      <a16:creationId xmlns:a16="http://schemas.microsoft.com/office/drawing/2014/main" id="{9486BE47-B9EF-A61C-9E6A-F248501CCF4E}"/>
                    </a:ext>
                  </a:extLst>
                </p14:cNvPr>
                <p14:cNvContentPartPr/>
                <p14:nvPr/>
              </p14:nvContentPartPr>
              <p14:xfrm>
                <a:off x="3276306" y="2518649"/>
                <a:ext cx="104400" cy="174960"/>
              </p14:xfrm>
            </p:contentPart>
          </mc:Choice>
          <mc:Fallback>
            <p:pic>
              <p:nvPicPr>
                <p:cNvPr id="158" name="Ink 157">
                  <a:extLst>
                    <a:ext uri="{FF2B5EF4-FFF2-40B4-BE49-F238E27FC236}">
                      <a16:creationId xmlns:a16="http://schemas.microsoft.com/office/drawing/2014/main" id="{9486BE47-B9EF-A61C-9E6A-F248501CCF4E}"/>
                    </a:ext>
                  </a:extLst>
                </p:cNvPr>
                <p:cNvPicPr/>
                <p:nvPr/>
              </p:nvPicPr>
              <p:blipFill>
                <a:blip r:embed="rId267"/>
                <a:stretch>
                  <a:fillRect/>
                </a:stretch>
              </p:blipFill>
              <p:spPr>
                <a:xfrm>
                  <a:off x="3267666" y="2510009"/>
                  <a:ext cx="1220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9" name="Ink 158">
                  <a:extLst>
                    <a:ext uri="{FF2B5EF4-FFF2-40B4-BE49-F238E27FC236}">
                      <a16:creationId xmlns:a16="http://schemas.microsoft.com/office/drawing/2014/main" id="{EE962811-40C3-B063-D61A-216E1CAD782B}"/>
                    </a:ext>
                  </a:extLst>
                </p14:cNvPr>
                <p14:cNvContentPartPr/>
                <p14:nvPr/>
              </p14:nvContentPartPr>
              <p14:xfrm>
                <a:off x="3431826" y="2490209"/>
                <a:ext cx="133560" cy="146160"/>
              </p14:xfrm>
            </p:contentPart>
          </mc:Choice>
          <mc:Fallback>
            <p:pic>
              <p:nvPicPr>
                <p:cNvPr id="159" name="Ink 158">
                  <a:extLst>
                    <a:ext uri="{FF2B5EF4-FFF2-40B4-BE49-F238E27FC236}">
                      <a16:creationId xmlns:a16="http://schemas.microsoft.com/office/drawing/2014/main" id="{EE962811-40C3-B063-D61A-216E1CAD782B}"/>
                    </a:ext>
                  </a:extLst>
                </p:cNvPr>
                <p:cNvPicPr/>
                <p:nvPr/>
              </p:nvPicPr>
              <p:blipFill>
                <a:blip r:embed="rId269"/>
                <a:stretch>
                  <a:fillRect/>
                </a:stretch>
              </p:blipFill>
              <p:spPr>
                <a:xfrm>
                  <a:off x="3422826" y="2481569"/>
                  <a:ext cx="1512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0" name="Ink 159">
                  <a:extLst>
                    <a:ext uri="{FF2B5EF4-FFF2-40B4-BE49-F238E27FC236}">
                      <a16:creationId xmlns:a16="http://schemas.microsoft.com/office/drawing/2014/main" id="{E9C30097-0722-2C73-3915-619F75B717B3}"/>
                    </a:ext>
                  </a:extLst>
                </p14:cNvPr>
                <p14:cNvContentPartPr/>
                <p14:nvPr/>
              </p14:nvContentPartPr>
              <p14:xfrm>
                <a:off x="3641706" y="2354489"/>
                <a:ext cx="190800" cy="289800"/>
              </p14:xfrm>
            </p:contentPart>
          </mc:Choice>
          <mc:Fallback>
            <p:pic>
              <p:nvPicPr>
                <p:cNvPr id="160" name="Ink 159">
                  <a:extLst>
                    <a:ext uri="{FF2B5EF4-FFF2-40B4-BE49-F238E27FC236}">
                      <a16:creationId xmlns:a16="http://schemas.microsoft.com/office/drawing/2014/main" id="{E9C30097-0722-2C73-3915-619F75B717B3}"/>
                    </a:ext>
                  </a:extLst>
                </p:cNvPr>
                <p:cNvPicPr/>
                <p:nvPr/>
              </p:nvPicPr>
              <p:blipFill>
                <a:blip r:embed="rId271"/>
                <a:stretch>
                  <a:fillRect/>
                </a:stretch>
              </p:blipFill>
              <p:spPr>
                <a:xfrm>
                  <a:off x="3633066" y="2345489"/>
                  <a:ext cx="2084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3" name="Ink 162">
                  <a:extLst>
                    <a:ext uri="{FF2B5EF4-FFF2-40B4-BE49-F238E27FC236}">
                      <a16:creationId xmlns:a16="http://schemas.microsoft.com/office/drawing/2014/main" id="{77DFEE5D-0A65-F7AE-C8AC-551690F82EB4}"/>
                    </a:ext>
                  </a:extLst>
                </p14:cNvPr>
                <p14:cNvContentPartPr/>
                <p14:nvPr/>
              </p14:nvContentPartPr>
              <p14:xfrm>
                <a:off x="4374306" y="959489"/>
                <a:ext cx="2145960" cy="311760"/>
              </p14:xfrm>
            </p:contentPart>
          </mc:Choice>
          <mc:Fallback>
            <p:pic>
              <p:nvPicPr>
                <p:cNvPr id="163" name="Ink 162">
                  <a:extLst>
                    <a:ext uri="{FF2B5EF4-FFF2-40B4-BE49-F238E27FC236}">
                      <a16:creationId xmlns:a16="http://schemas.microsoft.com/office/drawing/2014/main" id="{77DFEE5D-0A65-F7AE-C8AC-551690F82EB4}"/>
                    </a:ext>
                  </a:extLst>
                </p:cNvPr>
                <p:cNvPicPr/>
                <p:nvPr/>
              </p:nvPicPr>
              <p:blipFill>
                <a:blip r:embed="rId273"/>
                <a:stretch>
                  <a:fillRect/>
                </a:stretch>
              </p:blipFill>
              <p:spPr>
                <a:xfrm>
                  <a:off x="4365306" y="950849"/>
                  <a:ext cx="216360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4" name="Ink 163">
                  <a:extLst>
                    <a:ext uri="{FF2B5EF4-FFF2-40B4-BE49-F238E27FC236}">
                      <a16:creationId xmlns:a16="http://schemas.microsoft.com/office/drawing/2014/main" id="{C72B679E-627C-D709-7457-0C2EF3411779}"/>
                    </a:ext>
                  </a:extLst>
                </p14:cNvPr>
                <p14:cNvContentPartPr/>
                <p14:nvPr/>
              </p14:nvContentPartPr>
              <p14:xfrm>
                <a:off x="6400026" y="1050209"/>
                <a:ext cx="83160" cy="174960"/>
              </p14:xfrm>
            </p:contentPart>
          </mc:Choice>
          <mc:Fallback>
            <p:pic>
              <p:nvPicPr>
                <p:cNvPr id="164" name="Ink 163">
                  <a:extLst>
                    <a:ext uri="{FF2B5EF4-FFF2-40B4-BE49-F238E27FC236}">
                      <a16:creationId xmlns:a16="http://schemas.microsoft.com/office/drawing/2014/main" id="{C72B679E-627C-D709-7457-0C2EF3411779}"/>
                    </a:ext>
                  </a:extLst>
                </p:cNvPr>
                <p:cNvPicPr/>
                <p:nvPr/>
              </p:nvPicPr>
              <p:blipFill>
                <a:blip r:embed="rId275"/>
                <a:stretch>
                  <a:fillRect/>
                </a:stretch>
              </p:blipFill>
              <p:spPr>
                <a:xfrm>
                  <a:off x="6391026" y="1041569"/>
                  <a:ext cx="1008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5" name="Ink 164">
                  <a:extLst>
                    <a:ext uri="{FF2B5EF4-FFF2-40B4-BE49-F238E27FC236}">
                      <a16:creationId xmlns:a16="http://schemas.microsoft.com/office/drawing/2014/main" id="{5FB63EC1-04F1-7E0B-3866-3DD7F241207A}"/>
                    </a:ext>
                  </a:extLst>
                </p14:cNvPr>
                <p14:cNvContentPartPr/>
                <p14:nvPr/>
              </p14:nvContentPartPr>
              <p14:xfrm>
                <a:off x="4384746" y="746369"/>
                <a:ext cx="2645640" cy="360360"/>
              </p14:xfrm>
            </p:contentPart>
          </mc:Choice>
          <mc:Fallback>
            <p:pic>
              <p:nvPicPr>
                <p:cNvPr id="165" name="Ink 164">
                  <a:extLst>
                    <a:ext uri="{FF2B5EF4-FFF2-40B4-BE49-F238E27FC236}">
                      <a16:creationId xmlns:a16="http://schemas.microsoft.com/office/drawing/2014/main" id="{5FB63EC1-04F1-7E0B-3866-3DD7F241207A}"/>
                    </a:ext>
                  </a:extLst>
                </p:cNvPr>
                <p:cNvPicPr/>
                <p:nvPr/>
              </p:nvPicPr>
              <p:blipFill>
                <a:blip r:embed="rId277"/>
                <a:stretch>
                  <a:fillRect/>
                </a:stretch>
              </p:blipFill>
              <p:spPr>
                <a:xfrm>
                  <a:off x="4376106" y="737369"/>
                  <a:ext cx="26632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6" name="Ink 165">
                  <a:extLst>
                    <a:ext uri="{FF2B5EF4-FFF2-40B4-BE49-F238E27FC236}">
                      <a16:creationId xmlns:a16="http://schemas.microsoft.com/office/drawing/2014/main" id="{68A55C1F-0734-2F8C-B962-B0678B4DCD6E}"/>
                    </a:ext>
                  </a:extLst>
                </p14:cNvPr>
                <p14:cNvContentPartPr/>
                <p14:nvPr/>
              </p14:nvContentPartPr>
              <p14:xfrm>
                <a:off x="6870906" y="875969"/>
                <a:ext cx="110880" cy="200520"/>
              </p14:xfrm>
            </p:contentPart>
          </mc:Choice>
          <mc:Fallback>
            <p:pic>
              <p:nvPicPr>
                <p:cNvPr id="166" name="Ink 165">
                  <a:extLst>
                    <a:ext uri="{FF2B5EF4-FFF2-40B4-BE49-F238E27FC236}">
                      <a16:creationId xmlns:a16="http://schemas.microsoft.com/office/drawing/2014/main" id="{68A55C1F-0734-2F8C-B962-B0678B4DCD6E}"/>
                    </a:ext>
                  </a:extLst>
                </p:cNvPr>
                <p:cNvPicPr/>
                <p:nvPr/>
              </p:nvPicPr>
              <p:blipFill>
                <a:blip r:embed="rId279"/>
                <a:stretch>
                  <a:fillRect/>
                </a:stretch>
              </p:blipFill>
              <p:spPr>
                <a:xfrm>
                  <a:off x="6862266" y="867329"/>
                  <a:ext cx="128520" cy="218160"/>
                </a:xfrm>
                <a:prstGeom prst="rect">
                  <a:avLst/>
                </a:prstGeom>
              </p:spPr>
            </p:pic>
          </mc:Fallback>
        </mc:AlternateContent>
      </p:grpSp>
      <p:grpSp>
        <p:nvGrpSpPr>
          <p:cNvPr id="170" name="Group 169">
            <a:extLst>
              <a:ext uri="{FF2B5EF4-FFF2-40B4-BE49-F238E27FC236}">
                <a16:creationId xmlns:a16="http://schemas.microsoft.com/office/drawing/2014/main" id="{695E4BDC-E9C4-1512-BE6C-379D18F08F68}"/>
              </a:ext>
            </a:extLst>
          </p:cNvPr>
          <p:cNvGrpSpPr/>
          <p:nvPr/>
        </p:nvGrpSpPr>
        <p:grpSpPr>
          <a:xfrm>
            <a:off x="7762626" y="2962529"/>
            <a:ext cx="1220040" cy="792000"/>
            <a:chOff x="7762626" y="2962529"/>
            <a:chExt cx="1220040" cy="792000"/>
          </a:xfrm>
        </p:grpSpPr>
        <mc:AlternateContent xmlns:mc="http://schemas.openxmlformats.org/markup-compatibility/2006">
          <mc:Choice xmlns:p14="http://schemas.microsoft.com/office/powerpoint/2010/main" Requires="p14">
            <p:contentPart p14:bwMode="auto" r:id="rId280">
              <p14:nvContentPartPr>
                <p14:cNvPr id="168" name="Ink 167">
                  <a:extLst>
                    <a:ext uri="{FF2B5EF4-FFF2-40B4-BE49-F238E27FC236}">
                      <a16:creationId xmlns:a16="http://schemas.microsoft.com/office/drawing/2014/main" id="{D5001048-B466-7D1B-123E-937749E586F1}"/>
                    </a:ext>
                  </a:extLst>
                </p14:cNvPr>
                <p14:cNvContentPartPr/>
                <p14:nvPr/>
              </p14:nvContentPartPr>
              <p14:xfrm>
                <a:off x="7762626" y="2962529"/>
                <a:ext cx="1153440" cy="663840"/>
              </p14:xfrm>
            </p:contentPart>
          </mc:Choice>
          <mc:Fallback>
            <p:pic>
              <p:nvPicPr>
                <p:cNvPr id="168" name="Ink 167">
                  <a:extLst>
                    <a:ext uri="{FF2B5EF4-FFF2-40B4-BE49-F238E27FC236}">
                      <a16:creationId xmlns:a16="http://schemas.microsoft.com/office/drawing/2014/main" id="{D5001048-B466-7D1B-123E-937749E586F1}"/>
                    </a:ext>
                  </a:extLst>
                </p:cNvPr>
                <p:cNvPicPr/>
                <p:nvPr/>
              </p:nvPicPr>
              <p:blipFill>
                <a:blip r:embed="rId281"/>
                <a:stretch>
                  <a:fillRect/>
                </a:stretch>
              </p:blipFill>
              <p:spPr>
                <a:xfrm>
                  <a:off x="7753986" y="2953529"/>
                  <a:ext cx="1171080" cy="6814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9" name="Ink 168">
                  <a:extLst>
                    <a:ext uri="{FF2B5EF4-FFF2-40B4-BE49-F238E27FC236}">
                      <a16:creationId xmlns:a16="http://schemas.microsoft.com/office/drawing/2014/main" id="{A402A879-AFA8-5864-470A-A88371830506}"/>
                    </a:ext>
                  </a:extLst>
                </p14:cNvPr>
                <p14:cNvContentPartPr/>
                <p14:nvPr/>
              </p14:nvContentPartPr>
              <p14:xfrm>
                <a:off x="8759466" y="3503969"/>
                <a:ext cx="223200" cy="250560"/>
              </p14:xfrm>
            </p:contentPart>
          </mc:Choice>
          <mc:Fallback>
            <p:pic>
              <p:nvPicPr>
                <p:cNvPr id="169" name="Ink 168">
                  <a:extLst>
                    <a:ext uri="{FF2B5EF4-FFF2-40B4-BE49-F238E27FC236}">
                      <a16:creationId xmlns:a16="http://schemas.microsoft.com/office/drawing/2014/main" id="{A402A879-AFA8-5864-470A-A88371830506}"/>
                    </a:ext>
                  </a:extLst>
                </p:cNvPr>
                <p:cNvPicPr/>
                <p:nvPr/>
              </p:nvPicPr>
              <p:blipFill>
                <a:blip r:embed="rId283"/>
                <a:stretch>
                  <a:fillRect/>
                </a:stretch>
              </p:blipFill>
              <p:spPr>
                <a:xfrm>
                  <a:off x="8750466" y="3494969"/>
                  <a:ext cx="240840" cy="268200"/>
                </a:xfrm>
                <a:prstGeom prst="rect">
                  <a:avLst/>
                </a:prstGeom>
              </p:spPr>
            </p:pic>
          </mc:Fallback>
        </mc:AlternateContent>
      </p:grpSp>
      <p:grpSp>
        <p:nvGrpSpPr>
          <p:cNvPr id="175" name="Group 174">
            <a:extLst>
              <a:ext uri="{FF2B5EF4-FFF2-40B4-BE49-F238E27FC236}">
                <a16:creationId xmlns:a16="http://schemas.microsoft.com/office/drawing/2014/main" id="{21B421BB-85BA-70B4-74D7-9AFCC24DA5AE}"/>
              </a:ext>
            </a:extLst>
          </p:cNvPr>
          <p:cNvGrpSpPr/>
          <p:nvPr/>
        </p:nvGrpSpPr>
        <p:grpSpPr>
          <a:xfrm>
            <a:off x="8520426" y="3943169"/>
            <a:ext cx="631440" cy="541080"/>
            <a:chOff x="8520426" y="3943169"/>
            <a:chExt cx="631440" cy="541080"/>
          </a:xfrm>
        </p:grpSpPr>
        <mc:AlternateContent xmlns:mc="http://schemas.openxmlformats.org/markup-compatibility/2006">
          <mc:Choice xmlns:p14="http://schemas.microsoft.com/office/powerpoint/2010/main" Requires="p14">
            <p:contentPart p14:bwMode="auto" r:id="rId284">
              <p14:nvContentPartPr>
                <p14:cNvPr id="171" name="Ink 170">
                  <a:extLst>
                    <a:ext uri="{FF2B5EF4-FFF2-40B4-BE49-F238E27FC236}">
                      <a16:creationId xmlns:a16="http://schemas.microsoft.com/office/drawing/2014/main" id="{4CBD4749-9EFA-E9D1-0714-005ADAAD628D}"/>
                    </a:ext>
                  </a:extLst>
                </p14:cNvPr>
                <p14:cNvContentPartPr/>
                <p14:nvPr/>
              </p14:nvContentPartPr>
              <p14:xfrm>
                <a:off x="8520426" y="3943169"/>
                <a:ext cx="631440" cy="541080"/>
              </p14:xfrm>
            </p:contentPart>
          </mc:Choice>
          <mc:Fallback>
            <p:pic>
              <p:nvPicPr>
                <p:cNvPr id="171" name="Ink 170">
                  <a:extLst>
                    <a:ext uri="{FF2B5EF4-FFF2-40B4-BE49-F238E27FC236}">
                      <a16:creationId xmlns:a16="http://schemas.microsoft.com/office/drawing/2014/main" id="{4CBD4749-9EFA-E9D1-0714-005ADAAD628D}"/>
                    </a:ext>
                  </a:extLst>
                </p:cNvPr>
                <p:cNvPicPr/>
                <p:nvPr/>
              </p:nvPicPr>
              <p:blipFill>
                <a:blip r:embed="rId285"/>
                <a:stretch>
                  <a:fillRect/>
                </a:stretch>
              </p:blipFill>
              <p:spPr>
                <a:xfrm>
                  <a:off x="8511426" y="3934529"/>
                  <a:ext cx="649080" cy="5587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2" name="Ink 171">
                  <a:extLst>
                    <a:ext uri="{FF2B5EF4-FFF2-40B4-BE49-F238E27FC236}">
                      <a16:creationId xmlns:a16="http://schemas.microsoft.com/office/drawing/2014/main" id="{6DC3EAC5-F21F-A24E-957A-1E2A515EAB6B}"/>
                    </a:ext>
                  </a:extLst>
                </p14:cNvPr>
                <p14:cNvContentPartPr/>
                <p14:nvPr/>
              </p14:nvContentPartPr>
              <p14:xfrm>
                <a:off x="8699346" y="4283369"/>
                <a:ext cx="284760" cy="101160"/>
              </p14:xfrm>
            </p:contentPart>
          </mc:Choice>
          <mc:Fallback>
            <p:pic>
              <p:nvPicPr>
                <p:cNvPr id="172" name="Ink 171">
                  <a:extLst>
                    <a:ext uri="{FF2B5EF4-FFF2-40B4-BE49-F238E27FC236}">
                      <a16:creationId xmlns:a16="http://schemas.microsoft.com/office/drawing/2014/main" id="{6DC3EAC5-F21F-A24E-957A-1E2A515EAB6B}"/>
                    </a:ext>
                  </a:extLst>
                </p:cNvPr>
                <p:cNvPicPr/>
                <p:nvPr/>
              </p:nvPicPr>
              <p:blipFill>
                <a:blip r:embed="rId287"/>
                <a:stretch>
                  <a:fillRect/>
                </a:stretch>
              </p:blipFill>
              <p:spPr>
                <a:xfrm>
                  <a:off x="8690346" y="4274369"/>
                  <a:ext cx="3024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3" name="Ink 172">
                  <a:extLst>
                    <a:ext uri="{FF2B5EF4-FFF2-40B4-BE49-F238E27FC236}">
                      <a16:creationId xmlns:a16="http://schemas.microsoft.com/office/drawing/2014/main" id="{4F70FEFB-58AB-F104-2533-E9D914DE83E7}"/>
                    </a:ext>
                  </a:extLst>
                </p14:cNvPr>
                <p14:cNvContentPartPr/>
                <p14:nvPr/>
              </p14:nvContentPartPr>
              <p14:xfrm>
                <a:off x="8750466" y="4147289"/>
                <a:ext cx="56160" cy="81360"/>
              </p14:xfrm>
            </p:contentPart>
          </mc:Choice>
          <mc:Fallback>
            <p:pic>
              <p:nvPicPr>
                <p:cNvPr id="173" name="Ink 172">
                  <a:extLst>
                    <a:ext uri="{FF2B5EF4-FFF2-40B4-BE49-F238E27FC236}">
                      <a16:creationId xmlns:a16="http://schemas.microsoft.com/office/drawing/2014/main" id="{4F70FEFB-58AB-F104-2533-E9D914DE83E7}"/>
                    </a:ext>
                  </a:extLst>
                </p:cNvPr>
                <p:cNvPicPr/>
                <p:nvPr/>
              </p:nvPicPr>
              <p:blipFill>
                <a:blip r:embed="rId289"/>
                <a:stretch>
                  <a:fillRect/>
                </a:stretch>
              </p:blipFill>
              <p:spPr>
                <a:xfrm>
                  <a:off x="8741466" y="4138289"/>
                  <a:ext cx="738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4" name="Ink 173">
                  <a:extLst>
                    <a:ext uri="{FF2B5EF4-FFF2-40B4-BE49-F238E27FC236}">
                      <a16:creationId xmlns:a16="http://schemas.microsoft.com/office/drawing/2014/main" id="{0F8CAE0F-A9FB-0EDE-D4F2-A1328189A313}"/>
                    </a:ext>
                  </a:extLst>
                </p14:cNvPr>
                <p14:cNvContentPartPr/>
                <p14:nvPr/>
              </p14:nvContentPartPr>
              <p14:xfrm>
                <a:off x="8930466" y="4146209"/>
                <a:ext cx="58320" cy="69480"/>
              </p14:xfrm>
            </p:contentPart>
          </mc:Choice>
          <mc:Fallback>
            <p:pic>
              <p:nvPicPr>
                <p:cNvPr id="174" name="Ink 173">
                  <a:extLst>
                    <a:ext uri="{FF2B5EF4-FFF2-40B4-BE49-F238E27FC236}">
                      <a16:creationId xmlns:a16="http://schemas.microsoft.com/office/drawing/2014/main" id="{0F8CAE0F-A9FB-0EDE-D4F2-A1328189A313}"/>
                    </a:ext>
                  </a:extLst>
                </p:cNvPr>
                <p:cNvPicPr/>
                <p:nvPr/>
              </p:nvPicPr>
              <p:blipFill>
                <a:blip r:embed="rId291"/>
                <a:stretch>
                  <a:fillRect/>
                </a:stretch>
              </p:blipFill>
              <p:spPr>
                <a:xfrm>
                  <a:off x="8921826" y="4137209"/>
                  <a:ext cx="75960" cy="87120"/>
                </a:xfrm>
                <a:prstGeom prst="rect">
                  <a:avLst/>
                </a:prstGeom>
              </p:spPr>
            </p:pic>
          </mc:Fallback>
        </mc:AlternateContent>
      </p:grpSp>
    </p:spTree>
    <p:extLst>
      <p:ext uri="{BB962C8B-B14F-4D97-AF65-F5344CB8AC3E}">
        <p14:creationId xmlns:p14="http://schemas.microsoft.com/office/powerpoint/2010/main" val="4154623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50FD5-8254-8E47-EDE5-AE518A45B8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59BE7C0-CA72-2C51-A813-CED290837DFB}"/>
              </a:ext>
            </a:extLst>
          </p:cNvPr>
          <p:cNvSpPr>
            <a:spLocks noGrp="1"/>
          </p:cNvSpPr>
          <p:nvPr>
            <p:ph sz="quarter" idx="13"/>
          </p:nvPr>
        </p:nvSpPr>
        <p:spPr/>
        <p:txBody>
          <a:bodyPr/>
          <a:lstStyle/>
          <a:p>
            <a:endParaRPr lang="en-IN"/>
          </a:p>
        </p:txBody>
      </p:sp>
      <p:grpSp>
        <p:nvGrpSpPr>
          <p:cNvPr id="175" name="Group 174">
            <a:extLst>
              <a:ext uri="{FF2B5EF4-FFF2-40B4-BE49-F238E27FC236}">
                <a16:creationId xmlns:a16="http://schemas.microsoft.com/office/drawing/2014/main" id="{6856202B-F841-5588-168F-3D5C62324B47}"/>
              </a:ext>
            </a:extLst>
          </p:cNvPr>
          <p:cNvGrpSpPr/>
          <p:nvPr/>
        </p:nvGrpSpPr>
        <p:grpSpPr>
          <a:xfrm>
            <a:off x="350285" y="1036889"/>
            <a:ext cx="10825560" cy="5448600"/>
            <a:chOff x="350285" y="1036889"/>
            <a:chExt cx="10825560" cy="544860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BAA3456-8538-BF62-038F-B5EFBEA77CFD}"/>
                    </a:ext>
                  </a:extLst>
                </p14:cNvPr>
                <p14:cNvContentPartPr/>
                <p14:nvPr/>
              </p14:nvContentPartPr>
              <p14:xfrm>
                <a:off x="765725" y="1702889"/>
                <a:ext cx="261720" cy="502920"/>
              </p14:xfrm>
            </p:contentPart>
          </mc:Choice>
          <mc:Fallback>
            <p:pic>
              <p:nvPicPr>
                <p:cNvPr id="4" name="Ink 3">
                  <a:extLst>
                    <a:ext uri="{FF2B5EF4-FFF2-40B4-BE49-F238E27FC236}">
                      <a16:creationId xmlns:a16="http://schemas.microsoft.com/office/drawing/2014/main" id="{7BAA3456-8538-BF62-038F-B5EFBEA77CFD}"/>
                    </a:ext>
                  </a:extLst>
                </p:cNvPr>
                <p:cNvPicPr/>
                <p:nvPr/>
              </p:nvPicPr>
              <p:blipFill>
                <a:blip r:embed="rId3"/>
                <a:stretch>
                  <a:fillRect/>
                </a:stretch>
              </p:blipFill>
              <p:spPr>
                <a:xfrm>
                  <a:off x="756725" y="1694249"/>
                  <a:ext cx="27936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C3E3D32-5C7D-CC20-3A5A-BBF1D9FB0708}"/>
                    </a:ext>
                  </a:extLst>
                </p14:cNvPr>
                <p14:cNvContentPartPr/>
                <p14:nvPr/>
              </p14:nvContentPartPr>
              <p14:xfrm>
                <a:off x="1096205" y="1953449"/>
                <a:ext cx="123120" cy="187920"/>
              </p14:xfrm>
            </p:contentPart>
          </mc:Choice>
          <mc:Fallback>
            <p:pic>
              <p:nvPicPr>
                <p:cNvPr id="5" name="Ink 4">
                  <a:extLst>
                    <a:ext uri="{FF2B5EF4-FFF2-40B4-BE49-F238E27FC236}">
                      <a16:creationId xmlns:a16="http://schemas.microsoft.com/office/drawing/2014/main" id="{DC3E3D32-5C7D-CC20-3A5A-BBF1D9FB0708}"/>
                    </a:ext>
                  </a:extLst>
                </p:cNvPr>
                <p:cNvPicPr/>
                <p:nvPr/>
              </p:nvPicPr>
              <p:blipFill>
                <a:blip r:embed="rId5"/>
                <a:stretch>
                  <a:fillRect/>
                </a:stretch>
              </p:blipFill>
              <p:spPr>
                <a:xfrm>
                  <a:off x="1087205" y="1944449"/>
                  <a:ext cx="14076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9D4E0F52-D069-1742-BB7B-2E77C8F8AA5B}"/>
                    </a:ext>
                  </a:extLst>
                </p14:cNvPr>
                <p14:cNvContentPartPr/>
                <p14:nvPr/>
              </p14:nvContentPartPr>
              <p14:xfrm>
                <a:off x="1283765" y="1911689"/>
                <a:ext cx="139680" cy="200520"/>
              </p14:xfrm>
            </p:contentPart>
          </mc:Choice>
          <mc:Fallback>
            <p:pic>
              <p:nvPicPr>
                <p:cNvPr id="6" name="Ink 5">
                  <a:extLst>
                    <a:ext uri="{FF2B5EF4-FFF2-40B4-BE49-F238E27FC236}">
                      <a16:creationId xmlns:a16="http://schemas.microsoft.com/office/drawing/2014/main" id="{9D4E0F52-D069-1742-BB7B-2E77C8F8AA5B}"/>
                    </a:ext>
                  </a:extLst>
                </p:cNvPr>
                <p:cNvPicPr/>
                <p:nvPr/>
              </p:nvPicPr>
              <p:blipFill>
                <a:blip r:embed="rId7"/>
                <a:stretch>
                  <a:fillRect/>
                </a:stretch>
              </p:blipFill>
              <p:spPr>
                <a:xfrm>
                  <a:off x="1274765" y="1903049"/>
                  <a:ext cx="1573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E90074D3-BD31-EE0F-906F-98C8A81C0467}"/>
                    </a:ext>
                  </a:extLst>
                </p14:cNvPr>
                <p14:cNvContentPartPr/>
                <p14:nvPr/>
              </p14:nvContentPartPr>
              <p14:xfrm>
                <a:off x="1476005" y="1916729"/>
                <a:ext cx="110160" cy="164880"/>
              </p14:xfrm>
            </p:contentPart>
          </mc:Choice>
          <mc:Fallback>
            <p:pic>
              <p:nvPicPr>
                <p:cNvPr id="7" name="Ink 6">
                  <a:extLst>
                    <a:ext uri="{FF2B5EF4-FFF2-40B4-BE49-F238E27FC236}">
                      <a16:creationId xmlns:a16="http://schemas.microsoft.com/office/drawing/2014/main" id="{E90074D3-BD31-EE0F-906F-98C8A81C0467}"/>
                    </a:ext>
                  </a:extLst>
                </p:cNvPr>
                <p:cNvPicPr/>
                <p:nvPr/>
              </p:nvPicPr>
              <p:blipFill>
                <a:blip r:embed="rId9"/>
                <a:stretch>
                  <a:fillRect/>
                </a:stretch>
              </p:blipFill>
              <p:spPr>
                <a:xfrm>
                  <a:off x="1467365" y="1907729"/>
                  <a:ext cx="1278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C065367E-CFB4-A001-D5E9-89701CAAF996}"/>
                    </a:ext>
                  </a:extLst>
                </p14:cNvPr>
                <p14:cNvContentPartPr/>
                <p14:nvPr/>
              </p14:nvContentPartPr>
              <p14:xfrm>
                <a:off x="1779485" y="1817009"/>
                <a:ext cx="168480" cy="243360"/>
              </p14:xfrm>
            </p:contentPart>
          </mc:Choice>
          <mc:Fallback>
            <p:pic>
              <p:nvPicPr>
                <p:cNvPr id="8" name="Ink 7">
                  <a:extLst>
                    <a:ext uri="{FF2B5EF4-FFF2-40B4-BE49-F238E27FC236}">
                      <a16:creationId xmlns:a16="http://schemas.microsoft.com/office/drawing/2014/main" id="{C065367E-CFB4-A001-D5E9-89701CAAF996}"/>
                    </a:ext>
                  </a:extLst>
                </p:cNvPr>
                <p:cNvPicPr/>
                <p:nvPr/>
              </p:nvPicPr>
              <p:blipFill>
                <a:blip r:embed="rId11"/>
                <a:stretch>
                  <a:fillRect/>
                </a:stretch>
              </p:blipFill>
              <p:spPr>
                <a:xfrm>
                  <a:off x="1770485" y="1808369"/>
                  <a:ext cx="18612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A94F9F4F-D9BD-C57D-CE90-E32303DD1C76}"/>
                    </a:ext>
                  </a:extLst>
                </p14:cNvPr>
                <p14:cNvContentPartPr/>
                <p14:nvPr/>
              </p14:nvContentPartPr>
              <p14:xfrm>
                <a:off x="2011685" y="1909529"/>
                <a:ext cx="110880" cy="121320"/>
              </p14:xfrm>
            </p:contentPart>
          </mc:Choice>
          <mc:Fallback>
            <p:pic>
              <p:nvPicPr>
                <p:cNvPr id="9" name="Ink 8">
                  <a:extLst>
                    <a:ext uri="{FF2B5EF4-FFF2-40B4-BE49-F238E27FC236}">
                      <a16:creationId xmlns:a16="http://schemas.microsoft.com/office/drawing/2014/main" id="{A94F9F4F-D9BD-C57D-CE90-E32303DD1C76}"/>
                    </a:ext>
                  </a:extLst>
                </p:cNvPr>
                <p:cNvPicPr/>
                <p:nvPr/>
              </p:nvPicPr>
              <p:blipFill>
                <a:blip r:embed="rId13"/>
                <a:stretch>
                  <a:fillRect/>
                </a:stretch>
              </p:blipFill>
              <p:spPr>
                <a:xfrm>
                  <a:off x="2002685" y="1900889"/>
                  <a:ext cx="1285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D2A86699-3C1F-EE37-0BD7-69FC137B64B4}"/>
                    </a:ext>
                  </a:extLst>
                </p14:cNvPr>
                <p14:cNvContentPartPr/>
                <p14:nvPr/>
              </p14:nvContentPartPr>
              <p14:xfrm>
                <a:off x="2216525" y="1887209"/>
                <a:ext cx="127440" cy="131400"/>
              </p14:xfrm>
            </p:contentPart>
          </mc:Choice>
          <mc:Fallback>
            <p:pic>
              <p:nvPicPr>
                <p:cNvPr id="10" name="Ink 9">
                  <a:extLst>
                    <a:ext uri="{FF2B5EF4-FFF2-40B4-BE49-F238E27FC236}">
                      <a16:creationId xmlns:a16="http://schemas.microsoft.com/office/drawing/2014/main" id="{D2A86699-3C1F-EE37-0BD7-69FC137B64B4}"/>
                    </a:ext>
                  </a:extLst>
                </p:cNvPr>
                <p:cNvPicPr/>
                <p:nvPr/>
              </p:nvPicPr>
              <p:blipFill>
                <a:blip r:embed="rId15"/>
                <a:stretch>
                  <a:fillRect/>
                </a:stretch>
              </p:blipFill>
              <p:spPr>
                <a:xfrm>
                  <a:off x="2207885" y="1878209"/>
                  <a:ext cx="1450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E7723817-6A9B-2974-2483-75AFDD4FCA07}"/>
                    </a:ext>
                  </a:extLst>
                </p14:cNvPr>
                <p14:cNvContentPartPr/>
                <p14:nvPr/>
              </p14:nvContentPartPr>
              <p14:xfrm>
                <a:off x="2405525" y="1865969"/>
                <a:ext cx="93240" cy="271440"/>
              </p14:xfrm>
            </p:contentPart>
          </mc:Choice>
          <mc:Fallback>
            <p:pic>
              <p:nvPicPr>
                <p:cNvPr id="11" name="Ink 10">
                  <a:extLst>
                    <a:ext uri="{FF2B5EF4-FFF2-40B4-BE49-F238E27FC236}">
                      <a16:creationId xmlns:a16="http://schemas.microsoft.com/office/drawing/2014/main" id="{E7723817-6A9B-2974-2483-75AFDD4FCA07}"/>
                    </a:ext>
                  </a:extLst>
                </p:cNvPr>
                <p:cNvPicPr/>
                <p:nvPr/>
              </p:nvPicPr>
              <p:blipFill>
                <a:blip r:embed="rId17"/>
                <a:stretch>
                  <a:fillRect/>
                </a:stretch>
              </p:blipFill>
              <p:spPr>
                <a:xfrm>
                  <a:off x="2396885" y="1856969"/>
                  <a:ext cx="1108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11E74BC2-7C13-1443-2DBB-3FA59281DF6B}"/>
                    </a:ext>
                  </a:extLst>
                </p14:cNvPr>
                <p14:cNvContentPartPr/>
                <p14:nvPr/>
              </p14:nvContentPartPr>
              <p14:xfrm>
                <a:off x="2574725" y="1764809"/>
                <a:ext cx="31680" cy="231840"/>
              </p14:xfrm>
            </p:contentPart>
          </mc:Choice>
          <mc:Fallback>
            <p:pic>
              <p:nvPicPr>
                <p:cNvPr id="12" name="Ink 11">
                  <a:extLst>
                    <a:ext uri="{FF2B5EF4-FFF2-40B4-BE49-F238E27FC236}">
                      <a16:creationId xmlns:a16="http://schemas.microsoft.com/office/drawing/2014/main" id="{11E74BC2-7C13-1443-2DBB-3FA59281DF6B}"/>
                    </a:ext>
                  </a:extLst>
                </p:cNvPr>
                <p:cNvPicPr/>
                <p:nvPr/>
              </p:nvPicPr>
              <p:blipFill>
                <a:blip r:embed="rId19"/>
                <a:stretch>
                  <a:fillRect/>
                </a:stretch>
              </p:blipFill>
              <p:spPr>
                <a:xfrm>
                  <a:off x="2566085" y="1756169"/>
                  <a:ext cx="493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C41B05D3-78F2-6B97-05D2-35C1EAACB31E}"/>
                    </a:ext>
                  </a:extLst>
                </p14:cNvPr>
                <p14:cNvContentPartPr/>
                <p14:nvPr/>
              </p14:nvContentPartPr>
              <p14:xfrm>
                <a:off x="2674085" y="1891529"/>
                <a:ext cx="19440" cy="92520"/>
              </p14:xfrm>
            </p:contentPart>
          </mc:Choice>
          <mc:Fallback>
            <p:pic>
              <p:nvPicPr>
                <p:cNvPr id="13" name="Ink 12">
                  <a:extLst>
                    <a:ext uri="{FF2B5EF4-FFF2-40B4-BE49-F238E27FC236}">
                      <a16:creationId xmlns:a16="http://schemas.microsoft.com/office/drawing/2014/main" id="{C41B05D3-78F2-6B97-05D2-35C1EAACB31E}"/>
                    </a:ext>
                  </a:extLst>
                </p:cNvPr>
                <p:cNvPicPr/>
                <p:nvPr/>
              </p:nvPicPr>
              <p:blipFill>
                <a:blip r:embed="rId21"/>
                <a:stretch>
                  <a:fillRect/>
                </a:stretch>
              </p:blipFill>
              <p:spPr>
                <a:xfrm>
                  <a:off x="2665085" y="1882529"/>
                  <a:ext cx="370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927ADA1D-2E0B-971D-C79B-08A25DA0F2AF}"/>
                    </a:ext>
                  </a:extLst>
                </p14:cNvPr>
                <p14:cNvContentPartPr/>
                <p14:nvPr/>
              </p14:nvContentPartPr>
              <p14:xfrm>
                <a:off x="2692805" y="1765889"/>
                <a:ext cx="25560" cy="29880"/>
              </p14:xfrm>
            </p:contentPart>
          </mc:Choice>
          <mc:Fallback>
            <p:pic>
              <p:nvPicPr>
                <p:cNvPr id="14" name="Ink 13">
                  <a:extLst>
                    <a:ext uri="{FF2B5EF4-FFF2-40B4-BE49-F238E27FC236}">
                      <a16:creationId xmlns:a16="http://schemas.microsoft.com/office/drawing/2014/main" id="{927ADA1D-2E0B-971D-C79B-08A25DA0F2AF}"/>
                    </a:ext>
                  </a:extLst>
                </p:cNvPr>
                <p:cNvPicPr/>
                <p:nvPr/>
              </p:nvPicPr>
              <p:blipFill>
                <a:blip r:embed="rId23"/>
                <a:stretch>
                  <a:fillRect/>
                </a:stretch>
              </p:blipFill>
              <p:spPr>
                <a:xfrm>
                  <a:off x="2683805" y="1757249"/>
                  <a:ext cx="432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B06D2147-2EC8-462F-4A83-3F85284E8CA5}"/>
                    </a:ext>
                  </a:extLst>
                </p14:cNvPr>
                <p14:cNvContentPartPr/>
                <p14:nvPr/>
              </p14:nvContentPartPr>
              <p14:xfrm>
                <a:off x="2755445" y="1865969"/>
                <a:ext cx="141480" cy="96480"/>
              </p14:xfrm>
            </p:contentPart>
          </mc:Choice>
          <mc:Fallback>
            <p:pic>
              <p:nvPicPr>
                <p:cNvPr id="15" name="Ink 14">
                  <a:extLst>
                    <a:ext uri="{FF2B5EF4-FFF2-40B4-BE49-F238E27FC236}">
                      <a16:creationId xmlns:a16="http://schemas.microsoft.com/office/drawing/2014/main" id="{B06D2147-2EC8-462F-4A83-3F85284E8CA5}"/>
                    </a:ext>
                  </a:extLst>
                </p:cNvPr>
                <p:cNvPicPr/>
                <p:nvPr/>
              </p:nvPicPr>
              <p:blipFill>
                <a:blip r:embed="rId25"/>
                <a:stretch>
                  <a:fillRect/>
                </a:stretch>
              </p:blipFill>
              <p:spPr>
                <a:xfrm>
                  <a:off x="2746445" y="1856969"/>
                  <a:ext cx="159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F5D1FBA8-3042-73AB-2DB7-84D928853D29}"/>
                    </a:ext>
                  </a:extLst>
                </p14:cNvPr>
                <p14:cNvContentPartPr/>
                <p14:nvPr/>
              </p14:nvContentPartPr>
              <p14:xfrm>
                <a:off x="2954525" y="1829249"/>
                <a:ext cx="151560" cy="431640"/>
              </p14:xfrm>
            </p:contentPart>
          </mc:Choice>
          <mc:Fallback>
            <p:pic>
              <p:nvPicPr>
                <p:cNvPr id="16" name="Ink 15">
                  <a:extLst>
                    <a:ext uri="{FF2B5EF4-FFF2-40B4-BE49-F238E27FC236}">
                      <a16:creationId xmlns:a16="http://schemas.microsoft.com/office/drawing/2014/main" id="{F5D1FBA8-3042-73AB-2DB7-84D928853D29}"/>
                    </a:ext>
                  </a:extLst>
                </p:cNvPr>
                <p:cNvPicPr/>
                <p:nvPr/>
              </p:nvPicPr>
              <p:blipFill>
                <a:blip r:embed="rId27"/>
                <a:stretch>
                  <a:fillRect/>
                </a:stretch>
              </p:blipFill>
              <p:spPr>
                <a:xfrm>
                  <a:off x="2945885" y="1820609"/>
                  <a:ext cx="16920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B3C304AF-7255-DA2B-10E9-3756484B8FC8}"/>
                    </a:ext>
                  </a:extLst>
                </p14:cNvPr>
                <p14:cNvContentPartPr/>
                <p14:nvPr/>
              </p14:nvContentPartPr>
              <p14:xfrm>
                <a:off x="895685" y="2417489"/>
                <a:ext cx="211320" cy="317160"/>
              </p14:xfrm>
            </p:contentPart>
          </mc:Choice>
          <mc:Fallback>
            <p:pic>
              <p:nvPicPr>
                <p:cNvPr id="19" name="Ink 18">
                  <a:extLst>
                    <a:ext uri="{FF2B5EF4-FFF2-40B4-BE49-F238E27FC236}">
                      <a16:creationId xmlns:a16="http://schemas.microsoft.com/office/drawing/2014/main" id="{B3C304AF-7255-DA2B-10E9-3756484B8FC8}"/>
                    </a:ext>
                  </a:extLst>
                </p:cNvPr>
                <p:cNvPicPr/>
                <p:nvPr/>
              </p:nvPicPr>
              <p:blipFill>
                <a:blip r:embed="rId29"/>
                <a:stretch>
                  <a:fillRect/>
                </a:stretch>
              </p:blipFill>
              <p:spPr>
                <a:xfrm>
                  <a:off x="886685" y="2408849"/>
                  <a:ext cx="22896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542AB40E-86B9-293A-3988-703B5340E73A}"/>
                    </a:ext>
                  </a:extLst>
                </p14:cNvPr>
                <p14:cNvContentPartPr/>
                <p14:nvPr/>
              </p14:nvContentPartPr>
              <p14:xfrm>
                <a:off x="1121045" y="2485889"/>
                <a:ext cx="177480" cy="161280"/>
              </p14:xfrm>
            </p:contentPart>
          </mc:Choice>
          <mc:Fallback>
            <p:pic>
              <p:nvPicPr>
                <p:cNvPr id="20" name="Ink 19">
                  <a:extLst>
                    <a:ext uri="{FF2B5EF4-FFF2-40B4-BE49-F238E27FC236}">
                      <a16:creationId xmlns:a16="http://schemas.microsoft.com/office/drawing/2014/main" id="{542AB40E-86B9-293A-3988-703B5340E73A}"/>
                    </a:ext>
                  </a:extLst>
                </p:cNvPr>
                <p:cNvPicPr/>
                <p:nvPr/>
              </p:nvPicPr>
              <p:blipFill>
                <a:blip r:embed="rId31"/>
                <a:stretch>
                  <a:fillRect/>
                </a:stretch>
              </p:blipFill>
              <p:spPr>
                <a:xfrm>
                  <a:off x="1112045" y="2476889"/>
                  <a:ext cx="1951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5CAA7061-9389-0703-21C7-ED5B48934B74}"/>
                    </a:ext>
                  </a:extLst>
                </p14:cNvPr>
                <p14:cNvContentPartPr/>
                <p14:nvPr/>
              </p14:nvContentPartPr>
              <p14:xfrm>
                <a:off x="1329845" y="2466809"/>
                <a:ext cx="111240" cy="169560"/>
              </p14:xfrm>
            </p:contentPart>
          </mc:Choice>
          <mc:Fallback>
            <p:pic>
              <p:nvPicPr>
                <p:cNvPr id="21" name="Ink 20">
                  <a:extLst>
                    <a:ext uri="{FF2B5EF4-FFF2-40B4-BE49-F238E27FC236}">
                      <a16:creationId xmlns:a16="http://schemas.microsoft.com/office/drawing/2014/main" id="{5CAA7061-9389-0703-21C7-ED5B48934B74}"/>
                    </a:ext>
                  </a:extLst>
                </p:cNvPr>
                <p:cNvPicPr/>
                <p:nvPr/>
              </p:nvPicPr>
              <p:blipFill>
                <a:blip r:embed="rId33"/>
                <a:stretch>
                  <a:fillRect/>
                </a:stretch>
              </p:blipFill>
              <p:spPr>
                <a:xfrm>
                  <a:off x="1320845" y="2458169"/>
                  <a:ext cx="1288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FB35445D-2298-526E-A851-6ECCCCC1565A}"/>
                    </a:ext>
                  </a:extLst>
                </p14:cNvPr>
                <p14:cNvContentPartPr/>
                <p14:nvPr/>
              </p14:nvContentPartPr>
              <p14:xfrm>
                <a:off x="1393565" y="2465729"/>
                <a:ext cx="316080" cy="415440"/>
              </p14:xfrm>
            </p:contentPart>
          </mc:Choice>
          <mc:Fallback>
            <p:pic>
              <p:nvPicPr>
                <p:cNvPr id="22" name="Ink 21">
                  <a:extLst>
                    <a:ext uri="{FF2B5EF4-FFF2-40B4-BE49-F238E27FC236}">
                      <a16:creationId xmlns:a16="http://schemas.microsoft.com/office/drawing/2014/main" id="{FB35445D-2298-526E-A851-6ECCCCC1565A}"/>
                    </a:ext>
                  </a:extLst>
                </p:cNvPr>
                <p:cNvPicPr/>
                <p:nvPr/>
              </p:nvPicPr>
              <p:blipFill>
                <a:blip r:embed="rId35"/>
                <a:stretch>
                  <a:fillRect/>
                </a:stretch>
              </p:blipFill>
              <p:spPr>
                <a:xfrm>
                  <a:off x="1384925" y="2456729"/>
                  <a:ext cx="33372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A207CF22-516F-AA85-4F45-A0AA77BDF262}"/>
                    </a:ext>
                  </a:extLst>
                </p14:cNvPr>
                <p14:cNvContentPartPr/>
                <p14:nvPr/>
              </p14:nvContentPartPr>
              <p14:xfrm>
                <a:off x="1830965" y="2267369"/>
                <a:ext cx="136440" cy="354960"/>
              </p14:xfrm>
            </p:contentPart>
          </mc:Choice>
          <mc:Fallback>
            <p:pic>
              <p:nvPicPr>
                <p:cNvPr id="23" name="Ink 22">
                  <a:extLst>
                    <a:ext uri="{FF2B5EF4-FFF2-40B4-BE49-F238E27FC236}">
                      <a16:creationId xmlns:a16="http://schemas.microsoft.com/office/drawing/2014/main" id="{A207CF22-516F-AA85-4F45-A0AA77BDF262}"/>
                    </a:ext>
                  </a:extLst>
                </p:cNvPr>
                <p:cNvPicPr/>
                <p:nvPr/>
              </p:nvPicPr>
              <p:blipFill>
                <a:blip r:embed="rId37"/>
                <a:stretch>
                  <a:fillRect/>
                </a:stretch>
              </p:blipFill>
              <p:spPr>
                <a:xfrm>
                  <a:off x="1822325" y="2258729"/>
                  <a:ext cx="15408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C5E2C633-025D-0B0E-301C-632BBB756753}"/>
                    </a:ext>
                  </a:extLst>
                </p14:cNvPr>
                <p14:cNvContentPartPr/>
                <p14:nvPr/>
              </p14:nvContentPartPr>
              <p14:xfrm>
                <a:off x="2044445" y="2417849"/>
                <a:ext cx="307080" cy="132120"/>
              </p14:xfrm>
            </p:contentPart>
          </mc:Choice>
          <mc:Fallback>
            <p:pic>
              <p:nvPicPr>
                <p:cNvPr id="24" name="Ink 23">
                  <a:extLst>
                    <a:ext uri="{FF2B5EF4-FFF2-40B4-BE49-F238E27FC236}">
                      <a16:creationId xmlns:a16="http://schemas.microsoft.com/office/drawing/2014/main" id="{C5E2C633-025D-0B0E-301C-632BBB756753}"/>
                    </a:ext>
                  </a:extLst>
                </p:cNvPr>
                <p:cNvPicPr/>
                <p:nvPr/>
              </p:nvPicPr>
              <p:blipFill>
                <a:blip r:embed="rId39"/>
                <a:stretch>
                  <a:fillRect/>
                </a:stretch>
              </p:blipFill>
              <p:spPr>
                <a:xfrm>
                  <a:off x="2035805" y="2408849"/>
                  <a:ext cx="3247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B4BE28BC-FF7C-92E2-5C32-CA14227594EC}"/>
                    </a:ext>
                  </a:extLst>
                </p14:cNvPr>
                <p14:cNvContentPartPr/>
                <p14:nvPr/>
              </p14:nvContentPartPr>
              <p14:xfrm>
                <a:off x="2373485" y="2291129"/>
                <a:ext cx="138960" cy="239400"/>
              </p14:xfrm>
            </p:contentPart>
          </mc:Choice>
          <mc:Fallback>
            <p:pic>
              <p:nvPicPr>
                <p:cNvPr id="25" name="Ink 24">
                  <a:extLst>
                    <a:ext uri="{FF2B5EF4-FFF2-40B4-BE49-F238E27FC236}">
                      <a16:creationId xmlns:a16="http://schemas.microsoft.com/office/drawing/2014/main" id="{B4BE28BC-FF7C-92E2-5C32-CA14227594EC}"/>
                    </a:ext>
                  </a:extLst>
                </p:cNvPr>
                <p:cNvPicPr/>
                <p:nvPr/>
              </p:nvPicPr>
              <p:blipFill>
                <a:blip r:embed="rId41"/>
                <a:stretch>
                  <a:fillRect/>
                </a:stretch>
              </p:blipFill>
              <p:spPr>
                <a:xfrm>
                  <a:off x="2364845" y="2282489"/>
                  <a:ext cx="1566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8B063B40-4847-213C-4CB5-3F7856E9D5C2}"/>
                    </a:ext>
                  </a:extLst>
                </p14:cNvPr>
                <p14:cNvContentPartPr/>
                <p14:nvPr/>
              </p14:nvContentPartPr>
              <p14:xfrm>
                <a:off x="2567525" y="2409569"/>
                <a:ext cx="31680" cy="95400"/>
              </p14:xfrm>
            </p:contentPart>
          </mc:Choice>
          <mc:Fallback>
            <p:pic>
              <p:nvPicPr>
                <p:cNvPr id="26" name="Ink 25">
                  <a:extLst>
                    <a:ext uri="{FF2B5EF4-FFF2-40B4-BE49-F238E27FC236}">
                      <a16:creationId xmlns:a16="http://schemas.microsoft.com/office/drawing/2014/main" id="{8B063B40-4847-213C-4CB5-3F7856E9D5C2}"/>
                    </a:ext>
                  </a:extLst>
                </p:cNvPr>
                <p:cNvPicPr/>
                <p:nvPr/>
              </p:nvPicPr>
              <p:blipFill>
                <a:blip r:embed="rId43"/>
                <a:stretch>
                  <a:fillRect/>
                </a:stretch>
              </p:blipFill>
              <p:spPr>
                <a:xfrm>
                  <a:off x="2558885" y="2400929"/>
                  <a:ext cx="493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C7466F10-360A-4A55-3CC8-D4D3C4803CEF}"/>
                    </a:ext>
                  </a:extLst>
                </p14:cNvPr>
                <p14:cNvContentPartPr/>
                <p14:nvPr/>
              </p14:nvContentPartPr>
              <p14:xfrm>
                <a:off x="2598485" y="2302649"/>
                <a:ext cx="25920" cy="64800"/>
              </p14:xfrm>
            </p:contentPart>
          </mc:Choice>
          <mc:Fallback>
            <p:pic>
              <p:nvPicPr>
                <p:cNvPr id="27" name="Ink 26">
                  <a:extLst>
                    <a:ext uri="{FF2B5EF4-FFF2-40B4-BE49-F238E27FC236}">
                      <a16:creationId xmlns:a16="http://schemas.microsoft.com/office/drawing/2014/main" id="{C7466F10-360A-4A55-3CC8-D4D3C4803CEF}"/>
                    </a:ext>
                  </a:extLst>
                </p:cNvPr>
                <p:cNvPicPr/>
                <p:nvPr/>
              </p:nvPicPr>
              <p:blipFill>
                <a:blip r:embed="rId45"/>
                <a:stretch>
                  <a:fillRect/>
                </a:stretch>
              </p:blipFill>
              <p:spPr>
                <a:xfrm>
                  <a:off x="2589485" y="2294009"/>
                  <a:ext cx="435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B3123E9D-2908-BFEC-89AE-5B18ACCE8B0F}"/>
                    </a:ext>
                  </a:extLst>
                </p14:cNvPr>
                <p14:cNvContentPartPr/>
                <p14:nvPr/>
              </p14:nvContentPartPr>
              <p14:xfrm>
                <a:off x="2660045" y="2362049"/>
                <a:ext cx="170280" cy="137520"/>
              </p14:xfrm>
            </p:contentPart>
          </mc:Choice>
          <mc:Fallback>
            <p:pic>
              <p:nvPicPr>
                <p:cNvPr id="28" name="Ink 27">
                  <a:extLst>
                    <a:ext uri="{FF2B5EF4-FFF2-40B4-BE49-F238E27FC236}">
                      <a16:creationId xmlns:a16="http://schemas.microsoft.com/office/drawing/2014/main" id="{B3123E9D-2908-BFEC-89AE-5B18ACCE8B0F}"/>
                    </a:ext>
                  </a:extLst>
                </p:cNvPr>
                <p:cNvPicPr/>
                <p:nvPr/>
              </p:nvPicPr>
              <p:blipFill>
                <a:blip r:embed="rId47"/>
                <a:stretch>
                  <a:fillRect/>
                </a:stretch>
              </p:blipFill>
              <p:spPr>
                <a:xfrm>
                  <a:off x="2651045" y="2353409"/>
                  <a:ext cx="1879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F415E560-3049-B733-25C7-0E8276A88B6D}"/>
                    </a:ext>
                  </a:extLst>
                </p14:cNvPr>
                <p14:cNvContentPartPr/>
                <p14:nvPr/>
              </p14:nvContentPartPr>
              <p14:xfrm>
                <a:off x="2897645" y="2324609"/>
                <a:ext cx="223920" cy="438840"/>
              </p14:xfrm>
            </p:contentPart>
          </mc:Choice>
          <mc:Fallback>
            <p:pic>
              <p:nvPicPr>
                <p:cNvPr id="29" name="Ink 28">
                  <a:extLst>
                    <a:ext uri="{FF2B5EF4-FFF2-40B4-BE49-F238E27FC236}">
                      <a16:creationId xmlns:a16="http://schemas.microsoft.com/office/drawing/2014/main" id="{F415E560-3049-B733-25C7-0E8276A88B6D}"/>
                    </a:ext>
                  </a:extLst>
                </p:cNvPr>
                <p:cNvPicPr/>
                <p:nvPr/>
              </p:nvPicPr>
              <p:blipFill>
                <a:blip r:embed="rId49"/>
                <a:stretch>
                  <a:fillRect/>
                </a:stretch>
              </p:blipFill>
              <p:spPr>
                <a:xfrm>
                  <a:off x="2888645" y="2315969"/>
                  <a:ext cx="24156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7B861895-B310-3538-E906-19438E1D648E}"/>
                    </a:ext>
                  </a:extLst>
                </p14:cNvPr>
                <p14:cNvContentPartPr/>
                <p14:nvPr/>
              </p14:nvContentPartPr>
              <p14:xfrm>
                <a:off x="4761725" y="1626569"/>
                <a:ext cx="2025360" cy="1224720"/>
              </p14:xfrm>
            </p:contentPart>
          </mc:Choice>
          <mc:Fallback>
            <p:pic>
              <p:nvPicPr>
                <p:cNvPr id="31" name="Ink 30">
                  <a:extLst>
                    <a:ext uri="{FF2B5EF4-FFF2-40B4-BE49-F238E27FC236}">
                      <a16:creationId xmlns:a16="http://schemas.microsoft.com/office/drawing/2014/main" id="{7B861895-B310-3538-E906-19438E1D648E}"/>
                    </a:ext>
                  </a:extLst>
                </p:cNvPr>
                <p:cNvPicPr/>
                <p:nvPr/>
              </p:nvPicPr>
              <p:blipFill>
                <a:blip r:embed="rId51"/>
                <a:stretch>
                  <a:fillRect/>
                </a:stretch>
              </p:blipFill>
              <p:spPr>
                <a:xfrm>
                  <a:off x="4752725" y="1617929"/>
                  <a:ext cx="2043000" cy="1242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A76C3B0B-85C6-92F2-3137-84531918481F}"/>
                    </a:ext>
                  </a:extLst>
                </p14:cNvPr>
                <p14:cNvContentPartPr/>
                <p14:nvPr/>
              </p14:nvContentPartPr>
              <p14:xfrm>
                <a:off x="5543645" y="2023649"/>
                <a:ext cx="286200" cy="362520"/>
              </p14:xfrm>
            </p:contentPart>
          </mc:Choice>
          <mc:Fallback>
            <p:pic>
              <p:nvPicPr>
                <p:cNvPr id="32" name="Ink 31">
                  <a:extLst>
                    <a:ext uri="{FF2B5EF4-FFF2-40B4-BE49-F238E27FC236}">
                      <a16:creationId xmlns:a16="http://schemas.microsoft.com/office/drawing/2014/main" id="{A76C3B0B-85C6-92F2-3137-84531918481F}"/>
                    </a:ext>
                  </a:extLst>
                </p:cNvPr>
                <p:cNvPicPr/>
                <p:nvPr/>
              </p:nvPicPr>
              <p:blipFill>
                <a:blip r:embed="rId53"/>
                <a:stretch>
                  <a:fillRect/>
                </a:stretch>
              </p:blipFill>
              <p:spPr>
                <a:xfrm>
                  <a:off x="5534645" y="2014649"/>
                  <a:ext cx="30384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8BAB3782-4B68-0923-3577-476A71D17D0B}"/>
                    </a:ext>
                  </a:extLst>
                </p14:cNvPr>
                <p14:cNvContentPartPr/>
                <p14:nvPr/>
              </p14:nvContentPartPr>
              <p14:xfrm>
                <a:off x="5925245" y="2115449"/>
                <a:ext cx="206640" cy="227520"/>
              </p14:xfrm>
            </p:contentPart>
          </mc:Choice>
          <mc:Fallback>
            <p:pic>
              <p:nvPicPr>
                <p:cNvPr id="33" name="Ink 32">
                  <a:extLst>
                    <a:ext uri="{FF2B5EF4-FFF2-40B4-BE49-F238E27FC236}">
                      <a16:creationId xmlns:a16="http://schemas.microsoft.com/office/drawing/2014/main" id="{8BAB3782-4B68-0923-3577-476A71D17D0B}"/>
                    </a:ext>
                  </a:extLst>
                </p:cNvPr>
                <p:cNvPicPr/>
                <p:nvPr/>
              </p:nvPicPr>
              <p:blipFill>
                <a:blip r:embed="rId55"/>
                <a:stretch>
                  <a:fillRect/>
                </a:stretch>
              </p:blipFill>
              <p:spPr>
                <a:xfrm>
                  <a:off x="5916245" y="2106809"/>
                  <a:ext cx="2242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214DF83F-EF98-0118-2E4A-8CC179B16DF3}"/>
                    </a:ext>
                  </a:extLst>
                </p14:cNvPr>
                <p14:cNvContentPartPr/>
                <p14:nvPr/>
              </p14:nvContentPartPr>
              <p14:xfrm>
                <a:off x="9535325" y="2347289"/>
                <a:ext cx="1640520" cy="1112400"/>
              </p14:xfrm>
            </p:contentPart>
          </mc:Choice>
          <mc:Fallback>
            <p:pic>
              <p:nvPicPr>
                <p:cNvPr id="34" name="Ink 33">
                  <a:extLst>
                    <a:ext uri="{FF2B5EF4-FFF2-40B4-BE49-F238E27FC236}">
                      <a16:creationId xmlns:a16="http://schemas.microsoft.com/office/drawing/2014/main" id="{214DF83F-EF98-0118-2E4A-8CC179B16DF3}"/>
                    </a:ext>
                  </a:extLst>
                </p:cNvPr>
                <p:cNvPicPr/>
                <p:nvPr/>
              </p:nvPicPr>
              <p:blipFill>
                <a:blip r:embed="rId57"/>
                <a:stretch>
                  <a:fillRect/>
                </a:stretch>
              </p:blipFill>
              <p:spPr>
                <a:xfrm>
                  <a:off x="9526325" y="2338649"/>
                  <a:ext cx="1658160" cy="1130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31A89060-CA44-872B-4D33-9DC31AC63BA3}"/>
                    </a:ext>
                  </a:extLst>
                </p14:cNvPr>
                <p14:cNvContentPartPr/>
                <p14:nvPr/>
              </p14:nvContentPartPr>
              <p14:xfrm>
                <a:off x="10015925" y="2735729"/>
                <a:ext cx="199440" cy="358560"/>
              </p14:xfrm>
            </p:contentPart>
          </mc:Choice>
          <mc:Fallback>
            <p:pic>
              <p:nvPicPr>
                <p:cNvPr id="35" name="Ink 34">
                  <a:extLst>
                    <a:ext uri="{FF2B5EF4-FFF2-40B4-BE49-F238E27FC236}">
                      <a16:creationId xmlns:a16="http://schemas.microsoft.com/office/drawing/2014/main" id="{31A89060-CA44-872B-4D33-9DC31AC63BA3}"/>
                    </a:ext>
                  </a:extLst>
                </p:cNvPr>
                <p:cNvPicPr/>
                <p:nvPr/>
              </p:nvPicPr>
              <p:blipFill>
                <a:blip r:embed="rId59"/>
                <a:stretch>
                  <a:fillRect/>
                </a:stretch>
              </p:blipFill>
              <p:spPr>
                <a:xfrm>
                  <a:off x="10006925" y="2727089"/>
                  <a:ext cx="21708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5A447147-D730-AF95-7FC2-C69204F8E162}"/>
                    </a:ext>
                  </a:extLst>
                </p14:cNvPr>
                <p14:cNvContentPartPr/>
                <p14:nvPr/>
              </p14:nvContentPartPr>
              <p14:xfrm>
                <a:off x="10269365" y="2902409"/>
                <a:ext cx="142200" cy="203400"/>
              </p14:xfrm>
            </p:contentPart>
          </mc:Choice>
          <mc:Fallback>
            <p:pic>
              <p:nvPicPr>
                <p:cNvPr id="36" name="Ink 35">
                  <a:extLst>
                    <a:ext uri="{FF2B5EF4-FFF2-40B4-BE49-F238E27FC236}">
                      <a16:creationId xmlns:a16="http://schemas.microsoft.com/office/drawing/2014/main" id="{5A447147-D730-AF95-7FC2-C69204F8E162}"/>
                    </a:ext>
                  </a:extLst>
                </p:cNvPr>
                <p:cNvPicPr/>
                <p:nvPr/>
              </p:nvPicPr>
              <p:blipFill>
                <a:blip r:embed="rId61"/>
                <a:stretch>
                  <a:fillRect/>
                </a:stretch>
              </p:blipFill>
              <p:spPr>
                <a:xfrm>
                  <a:off x="10260725" y="2893409"/>
                  <a:ext cx="1598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BB7F4247-182F-5D2E-EF0C-4B24666FA5CA}"/>
                    </a:ext>
                  </a:extLst>
                </p14:cNvPr>
                <p14:cNvContentPartPr/>
                <p14:nvPr/>
              </p14:nvContentPartPr>
              <p14:xfrm>
                <a:off x="10490405" y="3131369"/>
                <a:ext cx="218880" cy="26280"/>
              </p14:xfrm>
            </p:contentPart>
          </mc:Choice>
          <mc:Fallback>
            <p:pic>
              <p:nvPicPr>
                <p:cNvPr id="37" name="Ink 36">
                  <a:extLst>
                    <a:ext uri="{FF2B5EF4-FFF2-40B4-BE49-F238E27FC236}">
                      <a16:creationId xmlns:a16="http://schemas.microsoft.com/office/drawing/2014/main" id="{BB7F4247-182F-5D2E-EF0C-4B24666FA5CA}"/>
                    </a:ext>
                  </a:extLst>
                </p:cNvPr>
                <p:cNvPicPr/>
                <p:nvPr/>
              </p:nvPicPr>
              <p:blipFill>
                <a:blip r:embed="rId63"/>
                <a:stretch>
                  <a:fillRect/>
                </a:stretch>
              </p:blipFill>
              <p:spPr>
                <a:xfrm>
                  <a:off x="10481405" y="3122369"/>
                  <a:ext cx="2365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B713DD77-DABD-02E1-0189-47FF2A6D817B}"/>
                    </a:ext>
                  </a:extLst>
                </p14:cNvPr>
                <p14:cNvContentPartPr/>
                <p14:nvPr/>
              </p14:nvContentPartPr>
              <p14:xfrm>
                <a:off x="10734485" y="2858849"/>
                <a:ext cx="19440" cy="265320"/>
              </p14:xfrm>
            </p:contentPart>
          </mc:Choice>
          <mc:Fallback>
            <p:pic>
              <p:nvPicPr>
                <p:cNvPr id="38" name="Ink 37">
                  <a:extLst>
                    <a:ext uri="{FF2B5EF4-FFF2-40B4-BE49-F238E27FC236}">
                      <a16:creationId xmlns:a16="http://schemas.microsoft.com/office/drawing/2014/main" id="{B713DD77-DABD-02E1-0189-47FF2A6D817B}"/>
                    </a:ext>
                  </a:extLst>
                </p:cNvPr>
                <p:cNvPicPr/>
                <p:nvPr/>
              </p:nvPicPr>
              <p:blipFill>
                <a:blip r:embed="rId65"/>
                <a:stretch>
                  <a:fillRect/>
                </a:stretch>
              </p:blipFill>
              <p:spPr>
                <a:xfrm>
                  <a:off x="10725845" y="2850209"/>
                  <a:ext cx="370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2749E1BE-A570-B36F-2A91-7C63DA53E585}"/>
                    </a:ext>
                  </a:extLst>
                </p14:cNvPr>
                <p14:cNvContentPartPr/>
                <p14:nvPr/>
              </p14:nvContentPartPr>
              <p14:xfrm>
                <a:off x="6560285" y="2198249"/>
                <a:ext cx="1592280" cy="462960"/>
              </p14:xfrm>
            </p:contentPart>
          </mc:Choice>
          <mc:Fallback>
            <p:pic>
              <p:nvPicPr>
                <p:cNvPr id="39" name="Ink 38">
                  <a:extLst>
                    <a:ext uri="{FF2B5EF4-FFF2-40B4-BE49-F238E27FC236}">
                      <a16:creationId xmlns:a16="http://schemas.microsoft.com/office/drawing/2014/main" id="{2749E1BE-A570-B36F-2A91-7C63DA53E585}"/>
                    </a:ext>
                  </a:extLst>
                </p:cNvPr>
                <p:cNvPicPr/>
                <p:nvPr/>
              </p:nvPicPr>
              <p:blipFill>
                <a:blip r:embed="rId67"/>
                <a:stretch>
                  <a:fillRect/>
                </a:stretch>
              </p:blipFill>
              <p:spPr>
                <a:xfrm>
                  <a:off x="6551285" y="2189249"/>
                  <a:ext cx="160992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97C38619-B9F5-358E-A6B8-3620BC433D07}"/>
                    </a:ext>
                  </a:extLst>
                </p14:cNvPr>
                <p14:cNvContentPartPr/>
                <p14:nvPr/>
              </p14:nvContentPartPr>
              <p14:xfrm>
                <a:off x="8096765" y="1853009"/>
                <a:ext cx="289080" cy="698400"/>
              </p14:xfrm>
            </p:contentPart>
          </mc:Choice>
          <mc:Fallback>
            <p:pic>
              <p:nvPicPr>
                <p:cNvPr id="40" name="Ink 39">
                  <a:extLst>
                    <a:ext uri="{FF2B5EF4-FFF2-40B4-BE49-F238E27FC236}">
                      <a16:creationId xmlns:a16="http://schemas.microsoft.com/office/drawing/2014/main" id="{97C38619-B9F5-358E-A6B8-3620BC433D07}"/>
                    </a:ext>
                  </a:extLst>
                </p:cNvPr>
                <p:cNvPicPr/>
                <p:nvPr/>
              </p:nvPicPr>
              <p:blipFill>
                <a:blip r:embed="rId69"/>
                <a:stretch>
                  <a:fillRect/>
                </a:stretch>
              </p:blipFill>
              <p:spPr>
                <a:xfrm>
                  <a:off x="8087765" y="1844009"/>
                  <a:ext cx="306720" cy="716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1998ABD1-3CAD-F74B-A3FF-A42DC51D859D}"/>
                    </a:ext>
                  </a:extLst>
                </p14:cNvPr>
                <p14:cNvContentPartPr/>
                <p14:nvPr/>
              </p14:nvContentPartPr>
              <p14:xfrm>
                <a:off x="8154005" y="2204009"/>
                <a:ext cx="540000" cy="248760"/>
              </p14:xfrm>
            </p:contentPart>
          </mc:Choice>
          <mc:Fallback>
            <p:pic>
              <p:nvPicPr>
                <p:cNvPr id="41" name="Ink 40">
                  <a:extLst>
                    <a:ext uri="{FF2B5EF4-FFF2-40B4-BE49-F238E27FC236}">
                      <a16:creationId xmlns:a16="http://schemas.microsoft.com/office/drawing/2014/main" id="{1998ABD1-3CAD-F74B-A3FF-A42DC51D859D}"/>
                    </a:ext>
                  </a:extLst>
                </p:cNvPr>
                <p:cNvPicPr/>
                <p:nvPr/>
              </p:nvPicPr>
              <p:blipFill>
                <a:blip r:embed="rId71"/>
                <a:stretch>
                  <a:fillRect/>
                </a:stretch>
              </p:blipFill>
              <p:spPr>
                <a:xfrm>
                  <a:off x="8145005" y="2195369"/>
                  <a:ext cx="5576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DBA6C7F1-8BE0-51F3-0DCC-2AB5E147FBE4}"/>
                    </a:ext>
                  </a:extLst>
                </p14:cNvPr>
                <p14:cNvContentPartPr/>
                <p14:nvPr/>
              </p14:nvContentPartPr>
              <p14:xfrm>
                <a:off x="8768165" y="2230289"/>
                <a:ext cx="105480" cy="145440"/>
              </p14:xfrm>
            </p:contentPart>
          </mc:Choice>
          <mc:Fallback>
            <p:pic>
              <p:nvPicPr>
                <p:cNvPr id="42" name="Ink 41">
                  <a:extLst>
                    <a:ext uri="{FF2B5EF4-FFF2-40B4-BE49-F238E27FC236}">
                      <a16:creationId xmlns:a16="http://schemas.microsoft.com/office/drawing/2014/main" id="{DBA6C7F1-8BE0-51F3-0DCC-2AB5E147FBE4}"/>
                    </a:ext>
                  </a:extLst>
                </p:cNvPr>
                <p:cNvPicPr/>
                <p:nvPr/>
              </p:nvPicPr>
              <p:blipFill>
                <a:blip r:embed="rId73"/>
                <a:stretch>
                  <a:fillRect/>
                </a:stretch>
              </p:blipFill>
              <p:spPr>
                <a:xfrm>
                  <a:off x="8759165" y="2221289"/>
                  <a:ext cx="1231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BD1C0E87-E22F-DBF2-683E-ECF54C04D299}"/>
                    </a:ext>
                  </a:extLst>
                </p14:cNvPr>
                <p14:cNvContentPartPr/>
                <p14:nvPr/>
              </p14:nvContentPartPr>
              <p14:xfrm>
                <a:off x="8901725" y="2219489"/>
                <a:ext cx="156960" cy="155880"/>
              </p14:xfrm>
            </p:contentPart>
          </mc:Choice>
          <mc:Fallback>
            <p:pic>
              <p:nvPicPr>
                <p:cNvPr id="43" name="Ink 42">
                  <a:extLst>
                    <a:ext uri="{FF2B5EF4-FFF2-40B4-BE49-F238E27FC236}">
                      <a16:creationId xmlns:a16="http://schemas.microsoft.com/office/drawing/2014/main" id="{BD1C0E87-E22F-DBF2-683E-ECF54C04D299}"/>
                    </a:ext>
                  </a:extLst>
                </p:cNvPr>
                <p:cNvPicPr/>
                <p:nvPr/>
              </p:nvPicPr>
              <p:blipFill>
                <a:blip r:embed="rId75"/>
                <a:stretch>
                  <a:fillRect/>
                </a:stretch>
              </p:blipFill>
              <p:spPr>
                <a:xfrm>
                  <a:off x="8893085" y="2210849"/>
                  <a:ext cx="1746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E303177C-BDF2-C3FE-0214-A6E12A9D3F48}"/>
                    </a:ext>
                  </a:extLst>
                </p14:cNvPr>
                <p14:cNvContentPartPr/>
                <p14:nvPr/>
              </p14:nvContentPartPr>
              <p14:xfrm>
                <a:off x="9060125" y="2067209"/>
                <a:ext cx="27360" cy="43560"/>
              </p14:xfrm>
            </p:contentPart>
          </mc:Choice>
          <mc:Fallback>
            <p:pic>
              <p:nvPicPr>
                <p:cNvPr id="44" name="Ink 43">
                  <a:extLst>
                    <a:ext uri="{FF2B5EF4-FFF2-40B4-BE49-F238E27FC236}">
                      <a16:creationId xmlns:a16="http://schemas.microsoft.com/office/drawing/2014/main" id="{E303177C-BDF2-C3FE-0214-A6E12A9D3F48}"/>
                    </a:ext>
                  </a:extLst>
                </p:cNvPr>
                <p:cNvPicPr/>
                <p:nvPr/>
              </p:nvPicPr>
              <p:blipFill>
                <a:blip r:embed="rId77"/>
                <a:stretch>
                  <a:fillRect/>
                </a:stretch>
              </p:blipFill>
              <p:spPr>
                <a:xfrm>
                  <a:off x="9051485" y="2058209"/>
                  <a:ext cx="45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736CD1B1-D669-C2A9-B358-17C75968A315}"/>
                    </a:ext>
                  </a:extLst>
                </p14:cNvPr>
                <p14:cNvContentPartPr/>
                <p14:nvPr/>
              </p14:nvContentPartPr>
              <p14:xfrm>
                <a:off x="9111965" y="1957769"/>
                <a:ext cx="220320" cy="360360"/>
              </p14:xfrm>
            </p:contentPart>
          </mc:Choice>
          <mc:Fallback>
            <p:pic>
              <p:nvPicPr>
                <p:cNvPr id="45" name="Ink 44">
                  <a:extLst>
                    <a:ext uri="{FF2B5EF4-FFF2-40B4-BE49-F238E27FC236}">
                      <a16:creationId xmlns:a16="http://schemas.microsoft.com/office/drawing/2014/main" id="{736CD1B1-D669-C2A9-B358-17C75968A315}"/>
                    </a:ext>
                  </a:extLst>
                </p:cNvPr>
                <p:cNvPicPr/>
                <p:nvPr/>
              </p:nvPicPr>
              <p:blipFill>
                <a:blip r:embed="rId79"/>
                <a:stretch>
                  <a:fillRect/>
                </a:stretch>
              </p:blipFill>
              <p:spPr>
                <a:xfrm>
                  <a:off x="9102965" y="1949129"/>
                  <a:ext cx="23796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274B3E7B-6D3C-4D4B-B2F9-E3AF0851AF21}"/>
                    </a:ext>
                  </a:extLst>
                </p14:cNvPr>
                <p14:cNvContentPartPr/>
                <p14:nvPr/>
              </p14:nvContentPartPr>
              <p14:xfrm>
                <a:off x="9306725" y="2124449"/>
                <a:ext cx="128160" cy="150480"/>
              </p14:xfrm>
            </p:contentPart>
          </mc:Choice>
          <mc:Fallback>
            <p:pic>
              <p:nvPicPr>
                <p:cNvPr id="46" name="Ink 45">
                  <a:extLst>
                    <a:ext uri="{FF2B5EF4-FFF2-40B4-BE49-F238E27FC236}">
                      <a16:creationId xmlns:a16="http://schemas.microsoft.com/office/drawing/2014/main" id="{274B3E7B-6D3C-4D4B-B2F9-E3AF0851AF21}"/>
                    </a:ext>
                  </a:extLst>
                </p:cNvPr>
                <p:cNvPicPr/>
                <p:nvPr/>
              </p:nvPicPr>
              <p:blipFill>
                <a:blip r:embed="rId81"/>
                <a:stretch>
                  <a:fillRect/>
                </a:stretch>
              </p:blipFill>
              <p:spPr>
                <a:xfrm>
                  <a:off x="9298085" y="2115809"/>
                  <a:ext cx="1458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0D39021B-536A-89A4-C07A-503D9A427D88}"/>
                    </a:ext>
                  </a:extLst>
                </p14:cNvPr>
                <p14:cNvContentPartPr/>
                <p14:nvPr/>
              </p14:nvContentPartPr>
              <p14:xfrm>
                <a:off x="9486365" y="1999169"/>
                <a:ext cx="21240" cy="92880"/>
              </p14:xfrm>
            </p:contentPart>
          </mc:Choice>
          <mc:Fallback>
            <p:pic>
              <p:nvPicPr>
                <p:cNvPr id="47" name="Ink 46">
                  <a:extLst>
                    <a:ext uri="{FF2B5EF4-FFF2-40B4-BE49-F238E27FC236}">
                      <a16:creationId xmlns:a16="http://schemas.microsoft.com/office/drawing/2014/main" id="{0D39021B-536A-89A4-C07A-503D9A427D88}"/>
                    </a:ext>
                  </a:extLst>
                </p:cNvPr>
                <p:cNvPicPr/>
                <p:nvPr/>
              </p:nvPicPr>
              <p:blipFill>
                <a:blip r:embed="rId83"/>
                <a:stretch>
                  <a:fillRect/>
                </a:stretch>
              </p:blipFill>
              <p:spPr>
                <a:xfrm>
                  <a:off x="9477365" y="1990169"/>
                  <a:ext cx="388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7A0E5C02-5723-1E4F-57A7-3057E945360C}"/>
                    </a:ext>
                  </a:extLst>
                </p14:cNvPr>
                <p14:cNvContentPartPr/>
                <p14:nvPr/>
              </p14:nvContentPartPr>
              <p14:xfrm>
                <a:off x="9531005" y="2058209"/>
                <a:ext cx="284040" cy="210600"/>
              </p14:xfrm>
            </p:contentPart>
          </mc:Choice>
          <mc:Fallback>
            <p:pic>
              <p:nvPicPr>
                <p:cNvPr id="48" name="Ink 47">
                  <a:extLst>
                    <a:ext uri="{FF2B5EF4-FFF2-40B4-BE49-F238E27FC236}">
                      <a16:creationId xmlns:a16="http://schemas.microsoft.com/office/drawing/2014/main" id="{7A0E5C02-5723-1E4F-57A7-3057E945360C}"/>
                    </a:ext>
                  </a:extLst>
                </p:cNvPr>
                <p:cNvPicPr/>
                <p:nvPr/>
              </p:nvPicPr>
              <p:blipFill>
                <a:blip r:embed="rId85"/>
                <a:stretch>
                  <a:fillRect/>
                </a:stretch>
              </p:blipFill>
              <p:spPr>
                <a:xfrm>
                  <a:off x="9522005" y="2049209"/>
                  <a:ext cx="3016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38B21DBA-6A0A-A2B4-2A1C-99854152FB23}"/>
                    </a:ext>
                  </a:extLst>
                </p14:cNvPr>
                <p14:cNvContentPartPr/>
                <p14:nvPr/>
              </p14:nvContentPartPr>
              <p14:xfrm>
                <a:off x="8048525" y="2610809"/>
                <a:ext cx="1612800" cy="88560"/>
              </p14:xfrm>
            </p:contentPart>
          </mc:Choice>
          <mc:Fallback>
            <p:pic>
              <p:nvPicPr>
                <p:cNvPr id="50" name="Ink 49">
                  <a:extLst>
                    <a:ext uri="{FF2B5EF4-FFF2-40B4-BE49-F238E27FC236}">
                      <a16:creationId xmlns:a16="http://schemas.microsoft.com/office/drawing/2014/main" id="{38B21DBA-6A0A-A2B4-2A1C-99854152FB23}"/>
                    </a:ext>
                  </a:extLst>
                </p:cNvPr>
                <p:cNvPicPr/>
                <p:nvPr/>
              </p:nvPicPr>
              <p:blipFill>
                <a:blip r:embed="rId87"/>
                <a:stretch>
                  <a:fillRect/>
                </a:stretch>
              </p:blipFill>
              <p:spPr>
                <a:xfrm>
                  <a:off x="8039885" y="2602169"/>
                  <a:ext cx="16304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34933752-5D1B-6C05-1DC7-D4306FAB7C48}"/>
                    </a:ext>
                  </a:extLst>
                </p14:cNvPr>
                <p14:cNvContentPartPr/>
                <p14:nvPr/>
              </p14:nvContentPartPr>
              <p14:xfrm>
                <a:off x="7837205" y="2945969"/>
                <a:ext cx="37080" cy="306000"/>
              </p14:xfrm>
            </p:contentPart>
          </mc:Choice>
          <mc:Fallback>
            <p:pic>
              <p:nvPicPr>
                <p:cNvPr id="52" name="Ink 51">
                  <a:extLst>
                    <a:ext uri="{FF2B5EF4-FFF2-40B4-BE49-F238E27FC236}">
                      <a16:creationId xmlns:a16="http://schemas.microsoft.com/office/drawing/2014/main" id="{34933752-5D1B-6C05-1DC7-D4306FAB7C48}"/>
                    </a:ext>
                  </a:extLst>
                </p:cNvPr>
                <p:cNvPicPr/>
                <p:nvPr/>
              </p:nvPicPr>
              <p:blipFill>
                <a:blip r:embed="rId89"/>
                <a:stretch>
                  <a:fillRect/>
                </a:stretch>
              </p:blipFill>
              <p:spPr>
                <a:xfrm>
                  <a:off x="7828205" y="2936969"/>
                  <a:ext cx="5472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65D79422-2D3B-9F67-FF7F-993092C7A5A8}"/>
                    </a:ext>
                  </a:extLst>
                </p14:cNvPr>
                <p14:cNvContentPartPr/>
                <p14:nvPr/>
              </p14:nvContentPartPr>
              <p14:xfrm>
                <a:off x="8030165" y="2930849"/>
                <a:ext cx="29880" cy="442080"/>
              </p14:xfrm>
            </p:contentPart>
          </mc:Choice>
          <mc:Fallback>
            <p:pic>
              <p:nvPicPr>
                <p:cNvPr id="53" name="Ink 52">
                  <a:extLst>
                    <a:ext uri="{FF2B5EF4-FFF2-40B4-BE49-F238E27FC236}">
                      <a16:creationId xmlns:a16="http://schemas.microsoft.com/office/drawing/2014/main" id="{65D79422-2D3B-9F67-FF7F-993092C7A5A8}"/>
                    </a:ext>
                  </a:extLst>
                </p:cNvPr>
                <p:cNvPicPr/>
                <p:nvPr/>
              </p:nvPicPr>
              <p:blipFill>
                <a:blip r:embed="rId91"/>
                <a:stretch>
                  <a:fillRect/>
                </a:stretch>
              </p:blipFill>
              <p:spPr>
                <a:xfrm>
                  <a:off x="8021165" y="2921849"/>
                  <a:ext cx="4752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5F37BF65-0218-EDC5-3E38-CE2752B82C25}"/>
                    </a:ext>
                  </a:extLst>
                </p14:cNvPr>
                <p14:cNvContentPartPr/>
                <p14:nvPr/>
              </p14:nvContentPartPr>
              <p14:xfrm>
                <a:off x="7651805" y="3162689"/>
                <a:ext cx="322560" cy="235080"/>
              </p14:xfrm>
            </p:contentPart>
          </mc:Choice>
          <mc:Fallback>
            <p:pic>
              <p:nvPicPr>
                <p:cNvPr id="54" name="Ink 53">
                  <a:extLst>
                    <a:ext uri="{FF2B5EF4-FFF2-40B4-BE49-F238E27FC236}">
                      <a16:creationId xmlns:a16="http://schemas.microsoft.com/office/drawing/2014/main" id="{5F37BF65-0218-EDC5-3E38-CE2752B82C25}"/>
                    </a:ext>
                  </a:extLst>
                </p:cNvPr>
                <p:cNvPicPr/>
                <p:nvPr/>
              </p:nvPicPr>
              <p:blipFill>
                <a:blip r:embed="rId93"/>
                <a:stretch>
                  <a:fillRect/>
                </a:stretch>
              </p:blipFill>
              <p:spPr>
                <a:xfrm>
                  <a:off x="7642805" y="3153689"/>
                  <a:ext cx="34020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71748308-2DF9-57BC-C379-86357289A380}"/>
                    </a:ext>
                  </a:extLst>
                </p14:cNvPr>
                <p14:cNvContentPartPr/>
                <p14:nvPr/>
              </p14:nvContentPartPr>
              <p14:xfrm>
                <a:off x="7942325" y="3183209"/>
                <a:ext cx="331200" cy="220320"/>
              </p14:xfrm>
            </p:contentPart>
          </mc:Choice>
          <mc:Fallback>
            <p:pic>
              <p:nvPicPr>
                <p:cNvPr id="55" name="Ink 54">
                  <a:extLst>
                    <a:ext uri="{FF2B5EF4-FFF2-40B4-BE49-F238E27FC236}">
                      <a16:creationId xmlns:a16="http://schemas.microsoft.com/office/drawing/2014/main" id="{71748308-2DF9-57BC-C379-86357289A380}"/>
                    </a:ext>
                  </a:extLst>
                </p:cNvPr>
                <p:cNvPicPr/>
                <p:nvPr/>
              </p:nvPicPr>
              <p:blipFill>
                <a:blip r:embed="rId95"/>
                <a:stretch>
                  <a:fillRect/>
                </a:stretch>
              </p:blipFill>
              <p:spPr>
                <a:xfrm>
                  <a:off x="7933685" y="3174569"/>
                  <a:ext cx="3488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985A4D47-F2A6-DBE4-3357-88C16D01932E}"/>
                    </a:ext>
                  </a:extLst>
                </p14:cNvPr>
                <p14:cNvContentPartPr/>
                <p14:nvPr/>
              </p14:nvContentPartPr>
              <p14:xfrm>
                <a:off x="7484045" y="3558329"/>
                <a:ext cx="1180080" cy="681480"/>
              </p14:xfrm>
            </p:contentPart>
          </mc:Choice>
          <mc:Fallback>
            <p:pic>
              <p:nvPicPr>
                <p:cNvPr id="57" name="Ink 56">
                  <a:extLst>
                    <a:ext uri="{FF2B5EF4-FFF2-40B4-BE49-F238E27FC236}">
                      <a16:creationId xmlns:a16="http://schemas.microsoft.com/office/drawing/2014/main" id="{985A4D47-F2A6-DBE4-3357-88C16D01932E}"/>
                    </a:ext>
                  </a:extLst>
                </p:cNvPr>
                <p:cNvPicPr/>
                <p:nvPr/>
              </p:nvPicPr>
              <p:blipFill>
                <a:blip r:embed="rId97"/>
                <a:stretch>
                  <a:fillRect/>
                </a:stretch>
              </p:blipFill>
              <p:spPr>
                <a:xfrm>
                  <a:off x="7475405" y="3549689"/>
                  <a:ext cx="1197720" cy="699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2186B591-2116-4316-8915-70855307BD7E}"/>
                    </a:ext>
                  </a:extLst>
                </p14:cNvPr>
                <p14:cNvContentPartPr/>
                <p14:nvPr/>
              </p14:nvContentPartPr>
              <p14:xfrm>
                <a:off x="7650725" y="3519449"/>
                <a:ext cx="2720520" cy="703800"/>
              </p14:xfrm>
            </p:contentPart>
          </mc:Choice>
          <mc:Fallback>
            <p:pic>
              <p:nvPicPr>
                <p:cNvPr id="58" name="Ink 57">
                  <a:extLst>
                    <a:ext uri="{FF2B5EF4-FFF2-40B4-BE49-F238E27FC236}">
                      <a16:creationId xmlns:a16="http://schemas.microsoft.com/office/drawing/2014/main" id="{2186B591-2116-4316-8915-70855307BD7E}"/>
                    </a:ext>
                  </a:extLst>
                </p:cNvPr>
                <p:cNvPicPr/>
                <p:nvPr/>
              </p:nvPicPr>
              <p:blipFill>
                <a:blip r:embed="rId99"/>
                <a:stretch>
                  <a:fillRect/>
                </a:stretch>
              </p:blipFill>
              <p:spPr>
                <a:xfrm>
                  <a:off x="7641725" y="3510809"/>
                  <a:ext cx="2738160" cy="721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A077FA61-C739-6E3A-1CF3-92B36A431816}"/>
                    </a:ext>
                  </a:extLst>
                </p14:cNvPr>
                <p14:cNvContentPartPr/>
                <p14:nvPr/>
              </p14:nvContentPartPr>
              <p14:xfrm>
                <a:off x="7975445" y="3599729"/>
                <a:ext cx="219960" cy="265320"/>
              </p14:xfrm>
            </p:contentPart>
          </mc:Choice>
          <mc:Fallback>
            <p:pic>
              <p:nvPicPr>
                <p:cNvPr id="59" name="Ink 58">
                  <a:extLst>
                    <a:ext uri="{FF2B5EF4-FFF2-40B4-BE49-F238E27FC236}">
                      <a16:creationId xmlns:a16="http://schemas.microsoft.com/office/drawing/2014/main" id="{A077FA61-C739-6E3A-1CF3-92B36A431816}"/>
                    </a:ext>
                  </a:extLst>
                </p:cNvPr>
                <p:cNvPicPr/>
                <p:nvPr/>
              </p:nvPicPr>
              <p:blipFill>
                <a:blip r:embed="rId101"/>
                <a:stretch>
                  <a:fillRect/>
                </a:stretch>
              </p:blipFill>
              <p:spPr>
                <a:xfrm>
                  <a:off x="7966445" y="3591089"/>
                  <a:ext cx="2376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66486F97-B496-6B0E-D57E-36E9F2720A89}"/>
                    </a:ext>
                  </a:extLst>
                </p14:cNvPr>
                <p14:cNvContentPartPr/>
                <p14:nvPr/>
              </p14:nvContentPartPr>
              <p14:xfrm>
                <a:off x="8110805" y="3707729"/>
                <a:ext cx="106200" cy="31320"/>
              </p14:xfrm>
            </p:contentPart>
          </mc:Choice>
          <mc:Fallback>
            <p:pic>
              <p:nvPicPr>
                <p:cNvPr id="60" name="Ink 59">
                  <a:extLst>
                    <a:ext uri="{FF2B5EF4-FFF2-40B4-BE49-F238E27FC236}">
                      <a16:creationId xmlns:a16="http://schemas.microsoft.com/office/drawing/2014/main" id="{66486F97-B496-6B0E-D57E-36E9F2720A89}"/>
                    </a:ext>
                  </a:extLst>
                </p:cNvPr>
                <p:cNvPicPr/>
                <p:nvPr/>
              </p:nvPicPr>
              <p:blipFill>
                <a:blip r:embed="rId103"/>
                <a:stretch>
                  <a:fillRect/>
                </a:stretch>
              </p:blipFill>
              <p:spPr>
                <a:xfrm>
                  <a:off x="8102165" y="3699089"/>
                  <a:ext cx="1238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237B7D32-286D-FDC8-767F-79744B98E2C6}"/>
                    </a:ext>
                  </a:extLst>
                </p14:cNvPr>
                <p14:cNvContentPartPr/>
                <p14:nvPr/>
              </p14:nvContentPartPr>
              <p14:xfrm>
                <a:off x="8367485" y="3614129"/>
                <a:ext cx="294480" cy="226080"/>
              </p14:xfrm>
            </p:contentPart>
          </mc:Choice>
          <mc:Fallback>
            <p:pic>
              <p:nvPicPr>
                <p:cNvPr id="61" name="Ink 60">
                  <a:extLst>
                    <a:ext uri="{FF2B5EF4-FFF2-40B4-BE49-F238E27FC236}">
                      <a16:creationId xmlns:a16="http://schemas.microsoft.com/office/drawing/2014/main" id="{237B7D32-286D-FDC8-767F-79744B98E2C6}"/>
                    </a:ext>
                  </a:extLst>
                </p:cNvPr>
                <p:cNvPicPr/>
                <p:nvPr/>
              </p:nvPicPr>
              <p:blipFill>
                <a:blip r:embed="rId105"/>
                <a:stretch>
                  <a:fillRect/>
                </a:stretch>
              </p:blipFill>
              <p:spPr>
                <a:xfrm>
                  <a:off x="8358485" y="3605129"/>
                  <a:ext cx="31212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D96A7DAC-62EF-1BDD-08CC-40C6DFE767F7}"/>
                    </a:ext>
                  </a:extLst>
                </p14:cNvPr>
                <p14:cNvContentPartPr/>
                <p14:nvPr/>
              </p14:nvContentPartPr>
              <p14:xfrm>
                <a:off x="8596445" y="3593249"/>
                <a:ext cx="211320" cy="253440"/>
              </p14:xfrm>
            </p:contentPart>
          </mc:Choice>
          <mc:Fallback>
            <p:pic>
              <p:nvPicPr>
                <p:cNvPr id="62" name="Ink 61">
                  <a:extLst>
                    <a:ext uri="{FF2B5EF4-FFF2-40B4-BE49-F238E27FC236}">
                      <a16:creationId xmlns:a16="http://schemas.microsoft.com/office/drawing/2014/main" id="{D96A7DAC-62EF-1BDD-08CC-40C6DFE767F7}"/>
                    </a:ext>
                  </a:extLst>
                </p:cNvPr>
                <p:cNvPicPr/>
                <p:nvPr/>
              </p:nvPicPr>
              <p:blipFill>
                <a:blip r:embed="rId107"/>
                <a:stretch>
                  <a:fillRect/>
                </a:stretch>
              </p:blipFill>
              <p:spPr>
                <a:xfrm>
                  <a:off x="8587445" y="3584249"/>
                  <a:ext cx="22896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7E08C623-39FE-7D81-B906-985C1E12FC0F}"/>
                    </a:ext>
                  </a:extLst>
                </p14:cNvPr>
                <p14:cNvContentPartPr/>
                <p14:nvPr/>
              </p14:nvContentPartPr>
              <p14:xfrm>
                <a:off x="8851685" y="3613769"/>
                <a:ext cx="183960" cy="244440"/>
              </p14:xfrm>
            </p:contentPart>
          </mc:Choice>
          <mc:Fallback>
            <p:pic>
              <p:nvPicPr>
                <p:cNvPr id="63" name="Ink 62">
                  <a:extLst>
                    <a:ext uri="{FF2B5EF4-FFF2-40B4-BE49-F238E27FC236}">
                      <a16:creationId xmlns:a16="http://schemas.microsoft.com/office/drawing/2014/main" id="{7E08C623-39FE-7D81-B906-985C1E12FC0F}"/>
                    </a:ext>
                  </a:extLst>
                </p:cNvPr>
                <p:cNvPicPr/>
                <p:nvPr/>
              </p:nvPicPr>
              <p:blipFill>
                <a:blip r:embed="rId109"/>
                <a:stretch>
                  <a:fillRect/>
                </a:stretch>
              </p:blipFill>
              <p:spPr>
                <a:xfrm>
                  <a:off x="8843045" y="3604769"/>
                  <a:ext cx="20160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id="{7D40F6F0-62EB-C29B-513D-9F71D6237D28}"/>
                    </a:ext>
                  </a:extLst>
                </p14:cNvPr>
                <p14:cNvContentPartPr/>
                <p14:nvPr/>
              </p14:nvContentPartPr>
              <p14:xfrm>
                <a:off x="9105485" y="3862529"/>
                <a:ext cx="221760" cy="46440"/>
              </p14:xfrm>
            </p:contentPart>
          </mc:Choice>
          <mc:Fallback>
            <p:pic>
              <p:nvPicPr>
                <p:cNvPr id="64" name="Ink 63">
                  <a:extLst>
                    <a:ext uri="{FF2B5EF4-FFF2-40B4-BE49-F238E27FC236}">
                      <a16:creationId xmlns:a16="http://schemas.microsoft.com/office/drawing/2014/main" id="{7D40F6F0-62EB-C29B-513D-9F71D6237D28}"/>
                    </a:ext>
                  </a:extLst>
                </p:cNvPr>
                <p:cNvPicPr/>
                <p:nvPr/>
              </p:nvPicPr>
              <p:blipFill>
                <a:blip r:embed="rId111"/>
                <a:stretch>
                  <a:fillRect/>
                </a:stretch>
              </p:blipFill>
              <p:spPr>
                <a:xfrm>
                  <a:off x="9096845" y="3853529"/>
                  <a:ext cx="2394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Ink 64">
                  <a:extLst>
                    <a:ext uri="{FF2B5EF4-FFF2-40B4-BE49-F238E27FC236}">
                      <a16:creationId xmlns:a16="http://schemas.microsoft.com/office/drawing/2014/main" id="{6B0C787B-7F2C-D416-3C4F-F2DC38FE65A5}"/>
                    </a:ext>
                  </a:extLst>
                </p14:cNvPr>
                <p14:cNvContentPartPr/>
                <p14:nvPr/>
              </p14:nvContentPartPr>
              <p14:xfrm>
                <a:off x="9419765" y="3626369"/>
                <a:ext cx="239760" cy="304920"/>
              </p14:xfrm>
            </p:contentPart>
          </mc:Choice>
          <mc:Fallback>
            <p:pic>
              <p:nvPicPr>
                <p:cNvPr id="65" name="Ink 64">
                  <a:extLst>
                    <a:ext uri="{FF2B5EF4-FFF2-40B4-BE49-F238E27FC236}">
                      <a16:creationId xmlns:a16="http://schemas.microsoft.com/office/drawing/2014/main" id="{6B0C787B-7F2C-D416-3C4F-F2DC38FE65A5}"/>
                    </a:ext>
                  </a:extLst>
                </p:cNvPr>
                <p:cNvPicPr/>
                <p:nvPr/>
              </p:nvPicPr>
              <p:blipFill>
                <a:blip r:embed="rId113"/>
                <a:stretch>
                  <a:fillRect/>
                </a:stretch>
              </p:blipFill>
              <p:spPr>
                <a:xfrm>
                  <a:off x="9410765" y="3617729"/>
                  <a:ext cx="2574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6" name="Ink 65">
                  <a:extLst>
                    <a:ext uri="{FF2B5EF4-FFF2-40B4-BE49-F238E27FC236}">
                      <a16:creationId xmlns:a16="http://schemas.microsoft.com/office/drawing/2014/main" id="{42F006D2-58D6-B953-7E4E-C9A5AF38A506}"/>
                    </a:ext>
                  </a:extLst>
                </p14:cNvPr>
                <p14:cNvContentPartPr/>
                <p14:nvPr/>
              </p14:nvContentPartPr>
              <p14:xfrm>
                <a:off x="9500765" y="3744809"/>
                <a:ext cx="110160" cy="51120"/>
              </p14:xfrm>
            </p:contentPart>
          </mc:Choice>
          <mc:Fallback>
            <p:pic>
              <p:nvPicPr>
                <p:cNvPr id="66" name="Ink 65">
                  <a:extLst>
                    <a:ext uri="{FF2B5EF4-FFF2-40B4-BE49-F238E27FC236}">
                      <a16:creationId xmlns:a16="http://schemas.microsoft.com/office/drawing/2014/main" id="{42F006D2-58D6-B953-7E4E-C9A5AF38A506}"/>
                    </a:ext>
                  </a:extLst>
                </p:cNvPr>
                <p:cNvPicPr/>
                <p:nvPr/>
              </p:nvPicPr>
              <p:blipFill>
                <a:blip r:embed="rId115"/>
                <a:stretch>
                  <a:fillRect/>
                </a:stretch>
              </p:blipFill>
              <p:spPr>
                <a:xfrm>
                  <a:off x="9492125" y="3735809"/>
                  <a:ext cx="1278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7" name="Ink 66">
                  <a:extLst>
                    <a:ext uri="{FF2B5EF4-FFF2-40B4-BE49-F238E27FC236}">
                      <a16:creationId xmlns:a16="http://schemas.microsoft.com/office/drawing/2014/main" id="{8A344C8B-2C27-87BD-B204-C6AA1A8AAA9E}"/>
                    </a:ext>
                  </a:extLst>
                </p14:cNvPr>
                <p14:cNvContentPartPr/>
                <p14:nvPr/>
              </p14:nvContentPartPr>
              <p14:xfrm>
                <a:off x="9694085" y="3657329"/>
                <a:ext cx="220320" cy="283320"/>
              </p14:xfrm>
            </p:contentPart>
          </mc:Choice>
          <mc:Fallback>
            <p:pic>
              <p:nvPicPr>
                <p:cNvPr id="67" name="Ink 66">
                  <a:extLst>
                    <a:ext uri="{FF2B5EF4-FFF2-40B4-BE49-F238E27FC236}">
                      <a16:creationId xmlns:a16="http://schemas.microsoft.com/office/drawing/2014/main" id="{8A344C8B-2C27-87BD-B204-C6AA1A8AAA9E}"/>
                    </a:ext>
                  </a:extLst>
                </p:cNvPr>
                <p:cNvPicPr/>
                <p:nvPr/>
              </p:nvPicPr>
              <p:blipFill>
                <a:blip r:embed="rId117"/>
                <a:stretch>
                  <a:fillRect/>
                </a:stretch>
              </p:blipFill>
              <p:spPr>
                <a:xfrm>
                  <a:off x="9685085" y="3648689"/>
                  <a:ext cx="2379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97B45B58-6E41-E23E-183C-10260F6830C2}"/>
                    </a:ext>
                  </a:extLst>
                </p14:cNvPr>
                <p14:cNvContentPartPr/>
                <p14:nvPr/>
              </p14:nvContentPartPr>
              <p14:xfrm>
                <a:off x="8132405" y="4308569"/>
                <a:ext cx="48600" cy="439560"/>
              </p14:xfrm>
            </p:contentPart>
          </mc:Choice>
          <mc:Fallback>
            <p:pic>
              <p:nvPicPr>
                <p:cNvPr id="69" name="Ink 68">
                  <a:extLst>
                    <a:ext uri="{FF2B5EF4-FFF2-40B4-BE49-F238E27FC236}">
                      <a16:creationId xmlns:a16="http://schemas.microsoft.com/office/drawing/2014/main" id="{97B45B58-6E41-E23E-183C-10260F6830C2}"/>
                    </a:ext>
                  </a:extLst>
                </p:cNvPr>
                <p:cNvPicPr/>
                <p:nvPr/>
              </p:nvPicPr>
              <p:blipFill>
                <a:blip r:embed="rId119"/>
                <a:stretch>
                  <a:fillRect/>
                </a:stretch>
              </p:blipFill>
              <p:spPr>
                <a:xfrm>
                  <a:off x="8123765" y="4299569"/>
                  <a:ext cx="6624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E161930E-1B82-DB56-AC7E-8C60BA2F7A87}"/>
                    </a:ext>
                  </a:extLst>
                </p14:cNvPr>
                <p14:cNvContentPartPr/>
                <p14:nvPr/>
              </p14:nvContentPartPr>
              <p14:xfrm>
                <a:off x="7962125" y="4666049"/>
                <a:ext cx="174960" cy="144720"/>
              </p14:xfrm>
            </p:contentPart>
          </mc:Choice>
          <mc:Fallback>
            <p:pic>
              <p:nvPicPr>
                <p:cNvPr id="70" name="Ink 69">
                  <a:extLst>
                    <a:ext uri="{FF2B5EF4-FFF2-40B4-BE49-F238E27FC236}">
                      <a16:creationId xmlns:a16="http://schemas.microsoft.com/office/drawing/2014/main" id="{E161930E-1B82-DB56-AC7E-8C60BA2F7A87}"/>
                    </a:ext>
                  </a:extLst>
                </p:cNvPr>
                <p:cNvPicPr/>
                <p:nvPr/>
              </p:nvPicPr>
              <p:blipFill>
                <a:blip r:embed="rId121"/>
                <a:stretch>
                  <a:fillRect/>
                </a:stretch>
              </p:blipFill>
              <p:spPr>
                <a:xfrm>
                  <a:off x="7953485" y="4657049"/>
                  <a:ext cx="1926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2F415ABD-F8FF-09F1-F8EF-9121DDE9FCD9}"/>
                    </a:ext>
                  </a:extLst>
                </p14:cNvPr>
                <p14:cNvContentPartPr/>
                <p14:nvPr/>
              </p14:nvContentPartPr>
              <p14:xfrm>
                <a:off x="8081645" y="4666769"/>
                <a:ext cx="214560" cy="147600"/>
              </p14:xfrm>
            </p:contentPart>
          </mc:Choice>
          <mc:Fallback>
            <p:pic>
              <p:nvPicPr>
                <p:cNvPr id="71" name="Ink 70">
                  <a:extLst>
                    <a:ext uri="{FF2B5EF4-FFF2-40B4-BE49-F238E27FC236}">
                      <a16:creationId xmlns:a16="http://schemas.microsoft.com/office/drawing/2014/main" id="{2F415ABD-F8FF-09F1-F8EF-9121DDE9FCD9}"/>
                    </a:ext>
                  </a:extLst>
                </p:cNvPr>
                <p:cNvPicPr/>
                <p:nvPr/>
              </p:nvPicPr>
              <p:blipFill>
                <a:blip r:embed="rId123"/>
                <a:stretch>
                  <a:fillRect/>
                </a:stretch>
              </p:blipFill>
              <p:spPr>
                <a:xfrm>
                  <a:off x="8073005" y="4658129"/>
                  <a:ext cx="2322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F175E057-F222-EB9E-7065-3CABB187A5A8}"/>
                    </a:ext>
                  </a:extLst>
                </p14:cNvPr>
                <p14:cNvContentPartPr/>
                <p14:nvPr/>
              </p14:nvContentPartPr>
              <p14:xfrm>
                <a:off x="5050085" y="4724009"/>
                <a:ext cx="1555560" cy="1497240"/>
              </p14:xfrm>
            </p:contentPart>
          </mc:Choice>
          <mc:Fallback>
            <p:pic>
              <p:nvPicPr>
                <p:cNvPr id="72" name="Ink 71">
                  <a:extLst>
                    <a:ext uri="{FF2B5EF4-FFF2-40B4-BE49-F238E27FC236}">
                      <a16:creationId xmlns:a16="http://schemas.microsoft.com/office/drawing/2014/main" id="{F175E057-F222-EB9E-7065-3CABB187A5A8}"/>
                    </a:ext>
                  </a:extLst>
                </p:cNvPr>
                <p:cNvPicPr/>
                <p:nvPr/>
              </p:nvPicPr>
              <p:blipFill>
                <a:blip r:embed="rId125"/>
                <a:stretch>
                  <a:fillRect/>
                </a:stretch>
              </p:blipFill>
              <p:spPr>
                <a:xfrm>
                  <a:off x="5041085" y="4715009"/>
                  <a:ext cx="1573200" cy="1514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39466DD5-DAC6-532F-E8A2-D6AD6BF8086D}"/>
                    </a:ext>
                  </a:extLst>
                </p14:cNvPr>
                <p14:cNvContentPartPr/>
                <p14:nvPr/>
              </p14:nvContentPartPr>
              <p14:xfrm>
                <a:off x="5681165" y="5928929"/>
                <a:ext cx="124920" cy="127800"/>
              </p14:xfrm>
            </p:contentPart>
          </mc:Choice>
          <mc:Fallback>
            <p:pic>
              <p:nvPicPr>
                <p:cNvPr id="73" name="Ink 72">
                  <a:extLst>
                    <a:ext uri="{FF2B5EF4-FFF2-40B4-BE49-F238E27FC236}">
                      <a16:creationId xmlns:a16="http://schemas.microsoft.com/office/drawing/2014/main" id="{39466DD5-DAC6-532F-E8A2-D6AD6BF8086D}"/>
                    </a:ext>
                  </a:extLst>
                </p:cNvPr>
                <p:cNvPicPr/>
                <p:nvPr/>
              </p:nvPicPr>
              <p:blipFill>
                <a:blip r:embed="rId127"/>
                <a:stretch>
                  <a:fillRect/>
                </a:stretch>
              </p:blipFill>
              <p:spPr>
                <a:xfrm>
                  <a:off x="5672165" y="5919929"/>
                  <a:ext cx="1425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F6989AC9-2212-294B-966B-6C7172401B26}"/>
                    </a:ext>
                  </a:extLst>
                </p14:cNvPr>
                <p14:cNvContentPartPr/>
                <p14:nvPr/>
              </p14:nvContentPartPr>
              <p14:xfrm>
                <a:off x="5308205" y="5060969"/>
                <a:ext cx="1298880" cy="29880"/>
              </p14:xfrm>
            </p:contentPart>
          </mc:Choice>
          <mc:Fallback>
            <p:pic>
              <p:nvPicPr>
                <p:cNvPr id="74" name="Ink 73">
                  <a:extLst>
                    <a:ext uri="{FF2B5EF4-FFF2-40B4-BE49-F238E27FC236}">
                      <a16:creationId xmlns:a16="http://schemas.microsoft.com/office/drawing/2014/main" id="{F6989AC9-2212-294B-966B-6C7172401B26}"/>
                    </a:ext>
                  </a:extLst>
                </p:cNvPr>
                <p:cNvPicPr/>
                <p:nvPr/>
              </p:nvPicPr>
              <p:blipFill>
                <a:blip r:embed="rId129"/>
                <a:stretch>
                  <a:fillRect/>
                </a:stretch>
              </p:blipFill>
              <p:spPr>
                <a:xfrm>
                  <a:off x="5299205" y="5051969"/>
                  <a:ext cx="13165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379296EC-DE32-EB44-F64E-EFD89D05A018}"/>
                    </a:ext>
                  </a:extLst>
                </p14:cNvPr>
                <p14:cNvContentPartPr/>
                <p14:nvPr/>
              </p14:nvContentPartPr>
              <p14:xfrm>
                <a:off x="5310725" y="5523569"/>
                <a:ext cx="1195920" cy="30600"/>
              </p14:xfrm>
            </p:contentPart>
          </mc:Choice>
          <mc:Fallback>
            <p:pic>
              <p:nvPicPr>
                <p:cNvPr id="75" name="Ink 74">
                  <a:extLst>
                    <a:ext uri="{FF2B5EF4-FFF2-40B4-BE49-F238E27FC236}">
                      <a16:creationId xmlns:a16="http://schemas.microsoft.com/office/drawing/2014/main" id="{379296EC-DE32-EB44-F64E-EFD89D05A018}"/>
                    </a:ext>
                  </a:extLst>
                </p:cNvPr>
                <p:cNvPicPr/>
                <p:nvPr/>
              </p:nvPicPr>
              <p:blipFill>
                <a:blip r:embed="rId131"/>
                <a:stretch>
                  <a:fillRect/>
                </a:stretch>
              </p:blipFill>
              <p:spPr>
                <a:xfrm>
                  <a:off x="5301725" y="5514929"/>
                  <a:ext cx="12135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817A7CE5-4332-32BD-B315-8C3A07E5ACB5}"/>
                    </a:ext>
                  </a:extLst>
                </p14:cNvPr>
                <p14:cNvContentPartPr/>
                <p14:nvPr/>
              </p14:nvContentPartPr>
              <p14:xfrm>
                <a:off x="5717165" y="4428809"/>
                <a:ext cx="190080" cy="257400"/>
              </p14:xfrm>
            </p:contentPart>
          </mc:Choice>
          <mc:Fallback>
            <p:pic>
              <p:nvPicPr>
                <p:cNvPr id="78" name="Ink 77">
                  <a:extLst>
                    <a:ext uri="{FF2B5EF4-FFF2-40B4-BE49-F238E27FC236}">
                      <a16:creationId xmlns:a16="http://schemas.microsoft.com/office/drawing/2014/main" id="{817A7CE5-4332-32BD-B315-8C3A07E5ACB5}"/>
                    </a:ext>
                  </a:extLst>
                </p:cNvPr>
                <p:cNvPicPr/>
                <p:nvPr/>
              </p:nvPicPr>
              <p:blipFill>
                <a:blip r:embed="rId133"/>
                <a:stretch>
                  <a:fillRect/>
                </a:stretch>
              </p:blipFill>
              <p:spPr>
                <a:xfrm>
                  <a:off x="5708525" y="4420169"/>
                  <a:ext cx="2077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9" name="Ink 78">
                  <a:extLst>
                    <a:ext uri="{FF2B5EF4-FFF2-40B4-BE49-F238E27FC236}">
                      <a16:creationId xmlns:a16="http://schemas.microsoft.com/office/drawing/2014/main" id="{7C04389F-30CA-34D4-C62D-EB226D5737B1}"/>
                    </a:ext>
                  </a:extLst>
                </p14:cNvPr>
                <p14:cNvContentPartPr/>
                <p14:nvPr/>
              </p14:nvContentPartPr>
              <p14:xfrm>
                <a:off x="5927405" y="4524929"/>
                <a:ext cx="159480" cy="173160"/>
              </p14:xfrm>
            </p:contentPart>
          </mc:Choice>
          <mc:Fallback>
            <p:pic>
              <p:nvPicPr>
                <p:cNvPr id="79" name="Ink 78">
                  <a:extLst>
                    <a:ext uri="{FF2B5EF4-FFF2-40B4-BE49-F238E27FC236}">
                      <a16:creationId xmlns:a16="http://schemas.microsoft.com/office/drawing/2014/main" id="{7C04389F-30CA-34D4-C62D-EB226D5737B1}"/>
                    </a:ext>
                  </a:extLst>
                </p:cNvPr>
                <p:cNvPicPr/>
                <p:nvPr/>
              </p:nvPicPr>
              <p:blipFill>
                <a:blip r:embed="rId135"/>
                <a:stretch>
                  <a:fillRect/>
                </a:stretch>
              </p:blipFill>
              <p:spPr>
                <a:xfrm>
                  <a:off x="5918765" y="4515929"/>
                  <a:ext cx="1771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A5A5AAAA-F8FB-4C42-A9AF-33F0486B1B65}"/>
                    </a:ext>
                  </a:extLst>
                </p14:cNvPr>
                <p14:cNvContentPartPr/>
                <p14:nvPr/>
              </p14:nvContentPartPr>
              <p14:xfrm>
                <a:off x="5280125" y="4687649"/>
                <a:ext cx="379440" cy="55080"/>
              </p14:xfrm>
            </p:contentPart>
          </mc:Choice>
          <mc:Fallback>
            <p:pic>
              <p:nvPicPr>
                <p:cNvPr id="81" name="Ink 80">
                  <a:extLst>
                    <a:ext uri="{FF2B5EF4-FFF2-40B4-BE49-F238E27FC236}">
                      <a16:creationId xmlns:a16="http://schemas.microsoft.com/office/drawing/2014/main" id="{A5A5AAAA-F8FB-4C42-A9AF-33F0486B1B65}"/>
                    </a:ext>
                  </a:extLst>
                </p:cNvPr>
                <p:cNvPicPr/>
                <p:nvPr/>
              </p:nvPicPr>
              <p:blipFill>
                <a:blip r:embed="rId137"/>
                <a:stretch>
                  <a:fillRect/>
                </a:stretch>
              </p:blipFill>
              <p:spPr>
                <a:xfrm>
                  <a:off x="5271125" y="4678649"/>
                  <a:ext cx="3970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8DC0FCFF-62F4-4935-0A30-182AAD870F3E}"/>
                    </a:ext>
                  </a:extLst>
                </p14:cNvPr>
                <p14:cNvContentPartPr/>
                <p14:nvPr/>
              </p14:nvContentPartPr>
              <p14:xfrm>
                <a:off x="5292365" y="4771529"/>
                <a:ext cx="285840" cy="29880"/>
              </p14:xfrm>
            </p:contentPart>
          </mc:Choice>
          <mc:Fallback>
            <p:pic>
              <p:nvPicPr>
                <p:cNvPr id="82" name="Ink 81">
                  <a:extLst>
                    <a:ext uri="{FF2B5EF4-FFF2-40B4-BE49-F238E27FC236}">
                      <a16:creationId xmlns:a16="http://schemas.microsoft.com/office/drawing/2014/main" id="{8DC0FCFF-62F4-4935-0A30-182AAD870F3E}"/>
                    </a:ext>
                  </a:extLst>
                </p:cNvPr>
                <p:cNvPicPr/>
                <p:nvPr/>
              </p:nvPicPr>
              <p:blipFill>
                <a:blip r:embed="rId139"/>
                <a:stretch>
                  <a:fillRect/>
                </a:stretch>
              </p:blipFill>
              <p:spPr>
                <a:xfrm>
                  <a:off x="5283365" y="4762529"/>
                  <a:ext cx="3034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4" name="Ink 83">
                  <a:extLst>
                    <a:ext uri="{FF2B5EF4-FFF2-40B4-BE49-F238E27FC236}">
                      <a16:creationId xmlns:a16="http://schemas.microsoft.com/office/drawing/2014/main" id="{6056FDC9-CE45-092E-8A2D-CA01CD50C186}"/>
                    </a:ext>
                  </a:extLst>
                </p14:cNvPr>
                <p14:cNvContentPartPr/>
                <p14:nvPr/>
              </p14:nvContentPartPr>
              <p14:xfrm>
                <a:off x="6769445" y="4234409"/>
                <a:ext cx="1020960" cy="708840"/>
              </p14:xfrm>
            </p:contentPart>
          </mc:Choice>
          <mc:Fallback>
            <p:pic>
              <p:nvPicPr>
                <p:cNvPr id="84" name="Ink 83">
                  <a:extLst>
                    <a:ext uri="{FF2B5EF4-FFF2-40B4-BE49-F238E27FC236}">
                      <a16:creationId xmlns:a16="http://schemas.microsoft.com/office/drawing/2014/main" id="{6056FDC9-CE45-092E-8A2D-CA01CD50C186}"/>
                    </a:ext>
                  </a:extLst>
                </p:cNvPr>
                <p:cNvPicPr/>
                <p:nvPr/>
              </p:nvPicPr>
              <p:blipFill>
                <a:blip r:embed="rId141"/>
                <a:stretch>
                  <a:fillRect/>
                </a:stretch>
              </p:blipFill>
              <p:spPr>
                <a:xfrm>
                  <a:off x="6760445" y="4225409"/>
                  <a:ext cx="1038600" cy="726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5" name="Ink 84">
                  <a:extLst>
                    <a:ext uri="{FF2B5EF4-FFF2-40B4-BE49-F238E27FC236}">
                      <a16:creationId xmlns:a16="http://schemas.microsoft.com/office/drawing/2014/main" id="{72601F56-A9AB-42E2-ABCB-F26CDC19C547}"/>
                    </a:ext>
                  </a:extLst>
                </p14:cNvPr>
                <p14:cNvContentPartPr/>
                <p14:nvPr/>
              </p14:nvContentPartPr>
              <p14:xfrm>
                <a:off x="7649645" y="4149449"/>
                <a:ext cx="222120" cy="160200"/>
              </p14:xfrm>
            </p:contentPart>
          </mc:Choice>
          <mc:Fallback>
            <p:pic>
              <p:nvPicPr>
                <p:cNvPr id="85" name="Ink 84">
                  <a:extLst>
                    <a:ext uri="{FF2B5EF4-FFF2-40B4-BE49-F238E27FC236}">
                      <a16:creationId xmlns:a16="http://schemas.microsoft.com/office/drawing/2014/main" id="{72601F56-A9AB-42E2-ABCB-F26CDC19C547}"/>
                    </a:ext>
                  </a:extLst>
                </p:cNvPr>
                <p:cNvPicPr/>
                <p:nvPr/>
              </p:nvPicPr>
              <p:blipFill>
                <a:blip r:embed="rId143"/>
                <a:stretch>
                  <a:fillRect/>
                </a:stretch>
              </p:blipFill>
              <p:spPr>
                <a:xfrm>
                  <a:off x="7640645" y="4140809"/>
                  <a:ext cx="2397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id="{10418B8F-914D-9E7C-4874-8513330DA01E}"/>
                    </a:ext>
                  </a:extLst>
                </p14:cNvPr>
                <p14:cNvContentPartPr/>
                <p14:nvPr/>
              </p14:nvContentPartPr>
              <p14:xfrm>
                <a:off x="6699245" y="2549249"/>
                <a:ext cx="1047600" cy="1064520"/>
              </p14:xfrm>
            </p:contentPart>
          </mc:Choice>
          <mc:Fallback>
            <p:pic>
              <p:nvPicPr>
                <p:cNvPr id="87" name="Ink 86">
                  <a:extLst>
                    <a:ext uri="{FF2B5EF4-FFF2-40B4-BE49-F238E27FC236}">
                      <a16:creationId xmlns:a16="http://schemas.microsoft.com/office/drawing/2014/main" id="{10418B8F-914D-9E7C-4874-8513330DA01E}"/>
                    </a:ext>
                  </a:extLst>
                </p:cNvPr>
                <p:cNvPicPr/>
                <p:nvPr/>
              </p:nvPicPr>
              <p:blipFill>
                <a:blip r:embed="rId145"/>
                <a:stretch>
                  <a:fillRect/>
                </a:stretch>
              </p:blipFill>
              <p:spPr>
                <a:xfrm>
                  <a:off x="6690245" y="2540609"/>
                  <a:ext cx="1065240" cy="1082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id="{DC9D8F5C-EF66-0902-46C3-8D0B1F2A3030}"/>
                    </a:ext>
                  </a:extLst>
                </p14:cNvPr>
                <p14:cNvContentPartPr/>
                <p14:nvPr/>
              </p14:nvContentPartPr>
              <p14:xfrm>
                <a:off x="6594485" y="2456729"/>
                <a:ext cx="193680" cy="278280"/>
              </p14:xfrm>
            </p:contentPart>
          </mc:Choice>
          <mc:Fallback>
            <p:pic>
              <p:nvPicPr>
                <p:cNvPr id="88" name="Ink 87">
                  <a:extLst>
                    <a:ext uri="{FF2B5EF4-FFF2-40B4-BE49-F238E27FC236}">
                      <a16:creationId xmlns:a16="http://schemas.microsoft.com/office/drawing/2014/main" id="{DC9D8F5C-EF66-0902-46C3-8D0B1F2A3030}"/>
                    </a:ext>
                  </a:extLst>
                </p:cNvPr>
                <p:cNvPicPr/>
                <p:nvPr/>
              </p:nvPicPr>
              <p:blipFill>
                <a:blip r:embed="rId147"/>
                <a:stretch>
                  <a:fillRect/>
                </a:stretch>
              </p:blipFill>
              <p:spPr>
                <a:xfrm>
                  <a:off x="6585485" y="2448089"/>
                  <a:ext cx="21132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Ink 89">
                  <a:extLst>
                    <a:ext uri="{FF2B5EF4-FFF2-40B4-BE49-F238E27FC236}">
                      <a16:creationId xmlns:a16="http://schemas.microsoft.com/office/drawing/2014/main" id="{DD2FBA4F-8CA6-B4E5-F3C7-B57E66A3F100}"/>
                    </a:ext>
                  </a:extLst>
                </p14:cNvPr>
                <p14:cNvContentPartPr/>
                <p14:nvPr/>
              </p14:nvContentPartPr>
              <p14:xfrm>
                <a:off x="6848285" y="4133249"/>
                <a:ext cx="1143360" cy="1102680"/>
              </p14:xfrm>
            </p:contentPart>
          </mc:Choice>
          <mc:Fallback>
            <p:pic>
              <p:nvPicPr>
                <p:cNvPr id="90" name="Ink 89">
                  <a:extLst>
                    <a:ext uri="{FF2B5EF4-FFF2-40B4-BE49-F238E27FC236}">
                      <a16:creationId xmlns:a16="http://schemas.microsoft.com/office/drawing/2014/main" id="{DD2FBA4F-8CA6-B4E5-F3C7-B57E66A3F100}"/>
                    </a:ext>
                  </a:extLst>
                </p:cNvPr>
                <p:cNvPicPr/>
                <p:nvPr/>
              </p:nvPicPr>
              <p:blipFill>
                <a:blip r:embed="rId149"/>
                <a:stretch>
                  <a:fillRect/>
                </a:stretch>
              </p:blipFill>
              <p:spPr>
                <a:xfrm>
                  <a:off x="6839285" y="4124249"/>
                  <a:ext cx="1161000" cy="11203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 name="Ink 90">
                  <a:extLst>
                    <a:ext uri="{FF2B5EF4-FFF2-40B4-BE49-F238E27FC236}">
                      <a16:creationId xmlns:a16="http://schemas.microsoft.com/office/drawing/2014/main" id="{C92124AE-A20D-CAC2-2992-5E83C1B3F160}"/>
                    </a:ext>
                  </a:extLst>
                </p14:cNvPr>
                <p14:cNvContentPartPr/>
                <p14:nvPr/>
              </p14:nvContentPartPr>
              <p14:xfrm>
                <a:off x="6838205" y="5129369"/>
                <a:ext cx="139320" cy="233640"/>
              </p14:xfrm>
            </p:contentPart>
          </mc:Choice>
          <mc:Fallback>
            <p:pic>
              <p:nvPicPr>
                <p:cNvPr id="91" name="Ink 90">
                  <a:extLst>
                    <a:ext uri="{FF2B5EF4-FFF2-40B4-BE49-F238E27FC236}">
                      <a16:creationId xmlns:a16="http://schemas.microsoft.com/office/drawing/2014/main" id="{C92124AE-A20D-CAC2-2992-5E83C1B3F160}"/>
                    </a:ext>
                  </a:extLst>
                </p:cNvPr>
                <p:cNvPicPr/>
                <p:nvPr/>
              </p:nvPicPr>
              <p:blipFill>
                <a:blip r:embed="rId151"/>
                <a:stretch>
                  <a:fillRect/>
                </a:stretch>
              </p:blipFill>
              <p:spPr>
                <a:xfrm>
                  <a:off x="6829205" y="5120369"/>
                  <a:ext cx="1569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3" name="Ink 92">
                  <a:extLst>
                    <a:ext uri="{FF2B5EF4-FFF2-40B4-BE49-F238E27FC236}">
                      <a16:creationId xmlns:a16="http://schemas.microsoft.com/office/drawing/2014/main" id="{E6FA1AC9-6835-7F54-E5D5-66B25016695E}"/>
                    </a:ext>
                  </a:extLst>
                </p14:cNvPr>
                <p14:cNvContentPartPr/>
                <p14:nvPr/>
              </p14:nvContentPartPr>
              <p14:xfrm>
                <a:off x="6807965" y="2367089"/>
                <a:ext cx="1115280" cy="970560"/>
              </p14:xfrm>
            </p:contentPart>
          </mc:Choice>
          <mc:Fallback>
            <p:pic>
              <p:nvPicPr>
                <p:cNvPr id="93" name="Ink 92">
                  <a:extLst>
                    <a:ext uri="{FF2B5EF4-FFF2-40B4-BE49-F238E27FC236}">
                      <a16:creationId xmlns:a16="http://schemas.microsoft.com/office/drawing/2014/main" id="{E6FA1AC9-6835-7F54-E5D5-66B25016695E}"/>
                    </a:ext>
                  </a:extLst>
                </p:cNvPr>
                <p:cNvPicPr/>
                <p:nvPr/>
              </p:nvPicPr>
              <p:blipFill>
                <a:blip r:embed="rId153"/>
                <a:stretch>
                  <a:fillRect/>
                </a:stretch>
              </p:blipFill>
              <p:spPr>
                <a:xfrm>
                  <a:off x="6798965" y="2358449"/>
                  <a:ext cx="1132920" cy="9882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4" name="Ink 93">
                  <a:extLst>
                    <a:ext uri="{FF2B5EF4-FFF2-40B4-BE49-F238E27FC236}">
                      <a16:creationId xmlns:a16="http://schemas.microsoft.com/office/drawing/2014/main" id="{863AC4EA-50C2-48AC-B002-090C9CDDB499}"/>
                    </a:ext>
                  </a:extLst>
                </p14:cNvPr>
                <p14:cNvContentPartPr/>
                <p14:nvPr/>
              </p14:nvContentPartPr>
              <p14:xfrm>
                <a:off x="7812365" y="3319289"/>
                <a:ext cx="177840" cy="81360"/>
              </p14:xfrm>
            </p:contentPart>
          </mc:Choice>
          <mc:Fallback>
            <p:pic>
              <p:nvPicPr>
                <p:cNvPr id="94" name="Ink 93">
                  <a:extLst>
                    <a:ext uri="{FF2B5EF4-FFF2-40B4-BE49-F238E27FC236}">
                      <a16:creationId xmlns:a16="http://schemas.microsoft.com/office/drawing/2014/main" id="{863AC4EA-50C2-48AC-B002-090C9CDDB499}"/>
                    </a:ext>
                  </a:extLst>
                </p:cNvPr>
                <p:cNvPicPr/>
                <p:nvPr/>
              </p:nvPicPr>
              <p:blipFill>
                <a:blip r:embed="rId155"/>
                <a:stretch>
                  <a:fillRect/>
                </a:stretch>
              </p:blipFill>
              <p:spPr>
                <a:xfrm>
                  <a:off x="7803365" y="3310289"/>
                  <a:ext cx="1954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6" name="Ink 95">
                  <a:extLst>
                    <a:ext uri="{FF2B5EF4-FFF2-40B4-BE49-F238E27FC236}">
                      <a16:creationId xmlns:a16="http://schemas.microsoft.com/office/drawing/2014/main" id="{FC8A7CFE-72A6-07FC-1EB1-9B9D94E91809}"/>
                    </a:ext>
                  </a:extLst>
                </p14:cNvPr>
                <p14:cNvContentPartPr/>
                <p14:nvPr/>
              </p14:nvContentPartPr>
              <p14:xfrm>
                <a:off x="8405645" y="1036889"/>
                <a:ext cx="1262880" cy="804600"/>
              </p14:xfrm>
            </p:contentPart>
          </mc:Choice>
          <mc:Fallback>
            <p:pic>
              <p:nvPicPr>
                <p:cNvPr id="96" name="Ink 95">
                  <a:extLst>
                    <a:ext uri="{FF2B5EF4-FFF2-40B4-BE49-F238E27FC236}">
                      <a16:creationId xmlns:a16="http://schemas.microsoft.com/office/drawing/2014/main" id="{FC8A7CFE-72A6-07FC-1EB1-9B9D94E91809}"/>
                    </a:ext>
                  </a:extLst>
                </p:cNvPr>
                <p:cNvPicPr/>
                <p:nvPr/>
              </p:nvPicPr>
              <p:blipFill>
                <a:blip r:embed="rId157"/>
                <a:stretch>
                  <a:fillRect/>
                </a:stretch>
              </p:blipFill>
              <p:spPr>
                <a:xfrm>
                  <a:off x="8396645" y="1028249"/>
                  <a:ext cx="1280520" cy="8222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7" name="Ink 96">
                  <a:extLst>
                    <a:ext uri="{FF2B5EF4-FFF2-40B4-BE49-F238E27FC236}">
                      <a16:creationId xmlns:a16="http://schemas.microsoft.com/office/drawing/2014/main" id="{447B323E-126F-A1FB-D5C9-932B83F5828E}"/>
                    </a:ext>
                  </a:extLst>
                </p14:cNvPr>
                <p14:cNvContentPartPr/>
                <p14:nvPr/>
              </p14:nvContentPartPr>
              <p14:xfrm>
                <a:off x="8683925" y="1299689"/>
                <a:ext cx="21600" cy="265320"/>
              </p14:xfrm>
            </p:contentPart>
          </mc:Choice>
          <mc:Fallback>
            <p:pic>
              <p:nvPicPr>
                <p:cNvPr id="97" name="Ink 96">
                  <a:extLst>
                    <a:ext uri="{FF2B5EF4-FFF2-40B4-BE49-F238E27FC236}">
                      <a16:creationId xmlns:a16="http://schemas.microsoft.com/office/drawing/2014/main" id="{447B323E-126F-A1FB-D5C9-932B83F5828E}"/>
                    </a:ext>
                  </a:extLst>
                </p:cNvPr>
                <p:cNvPicPr/>
                <p:nvPr/>
              </p:nvPicPr>
              <p:blipFill>
                <a:blip r:embed="rId159"/>
                <a:stretch>
                  <a:fillRect/>
                </a:stretch>
              </p:blipFill>
              <p:spPr>
                <a:xfrm>
                  <a:off x="8674925" y="1291049"/>
                  <a:ext cx="392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8" name="Ink 97">
                  <a:extLst>
                    <a:ext uri="{FF2B5EF4-FFF2-40B4-BE49-F238E27FC236}">
                      <a16:creationId xmlns:a16="http://schemas.microsoft.com/office/drawing/2014/main" id="{895D4AE8-9FFB-223C-A642-C05862A35C89}"/>
                    </a:ext>
                  </a:extLst>
                </p14:cNvPr>
                <p14:cNvContentPartPr/>
                <p14:nvPr/>
              </p14:nvContentPartPr>
              <p14:xfrm>
                <a:off x="8692925" y="1312289"/>
                <a:ext cx="146160" cy="263160"/>
              </p14:xfrm>
            </p:contentPart>
          </mc:Choice>
          <mc:Fallback>
            <p:pic>
              <p:nvPicPr>
                <p:cNvPr id="98" name="Ink 97">
                  <a:extLst>
                    <a:ext uri="{FF2B5EF4-FFF2-40B4-BE49-F238E27FC236}">
                      <a16:creationId xmlns:a16="http://schemas.microsoft.com/office/drawing/2014/main" id="{895D4AE8-9FFB-223C-A642-C05862A35C89}"/>
                    </a:ext>
                  </a:extLst>
                </p:cNvPr>
                <p:cNvPicPr/>
                <p:nvPr/>
              </p:nvPicPr>
              <p:blipFill>
                <a:blip r:embed="rId161"/>
                <a:stretch>
                  <a:fillRect/>
                </a:stretch>
              </p:blipFill>
              <p:spPr>
                <a:xfrm>
                  <a:off x="8683925" y="1303649"/>
                  <a:ext cx="1638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9" name="Ink 98">
                  <a:extLst>
                    <a:ext uri="{FF2B5EF4-FFF2-40B4-BE49-F238E27FC236}">
                      <a16:creationId xmlns:a16="http://schemas.microsoft.com/office/drawing/2014/main" id="{E187D6EE-F1C9-CD40-FD78-5ED9DB72E861}"/>
                    </a:ext>
                  </a:extLst>
                </p14:cNvPr>
                <p14:cNvContentPartPr/>
                <p14:nvPr/>
              </p14:nvContentPartPr>
              <p14:xfrm>
                <a:off x="8949245" y="1358729"/>
                <a:ext cx="25920" cy="238680"/>
              </p14:xfrm>
            </p:contentPart>
          </mc:Choice>
          <mc:Fallback>
            <p:pic>
              <p:nvPicPr>
                <p:cNvPr id="99" name="Ink 98">
                  <a:extLst>
                    <a:ext uri="{FF2B5EF4-FFF2-40B4-BE49-F238E27FC236}">
                      <a16:creationId xmlns:a16="http://schemas.microsoft.com/office/drawing/2014/main" id="{E187D6EE-F1C9-CD40-FD78-5ED9DB72E861}"/>
                    </a:ext>
                  </a:extLst>
                </p:cNvPr>
                <p:cNvPicPr/>
                <p:nvPr/>
              </p:nvPicPr>
              <p:blipFill>
                <a:blip r:embed="rId163"/>
                <a:stretch>
                  <a:fillRect/>
                </a:stretch>
              </p:blipFill>
              <p:spPr>
                <a:xfrm>
                  <a:off x="8940605" y="1350089"/>
                  <a:ext cx="435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0" name="Ink 99">
                  <a:extLst>
                    <a:ext uri="{FF2B5EF4-FFF2-40B4-BE49-F238E27FC236}">
                      <a16:creationId xmlns:a16="http://schemas.microsoft.com/office/drawing/2014/main" id="{86C0D414-D671-4C30-A5AE-F76DF55363F8}"/>
                    </a:ext>
                  </a:extLst>
                </p14:cNvPr>
                <p14:cNvContentPartPr/>
                <p14:nvPr/>
              </p14:nvContentPartPr>
              <p14:xfrm>
                <a:off x="8894165" y="1328489"/>
                <a:ext cx="150120" cy="294120"/>
              </p14:xfrm>
            </p:contentPart>
          </mc:Choice>
          <mc:Fallback>
            <p:pic>
              <p:nvPicPr>
                <p:cNvPr id="100" name="Ink 99">
                  <a:extLst>
                    <a:ext uri="{FF2B5EF4-FFF2-40B4-BE49-F238E27FC236}">
                      <a16:creationId xmlns:a16="http://schemas.microsoft.com/office/drawing/2014/main" id="{86C0D414-D671-4C30-A5AE-F76DF55363F8}"/>
                    </a:ext>
                  </a:extLst>
                </p:cNvPr>
                <p:cNvPicPr/>
                <p:nvPr/>
              </p:nvPicPr>
              <p:blipFill>
                <a:blip r:embed="rId165"/>
                <a:stretch>
                  <a:fillRect/>
                </a:stretch>
              </p:blipFill>
              <p:spPr>
                <a:xfrm>
                  <a:off x="8885165" y="1319489"/>
                  <a:ext cx="16776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1" name="Ink 100">
                  <a:extLst>
                    <a:ext uri="{FF2B5EF4-FFF2-40B4-BE49-F238E27FC236}">
                      <a16:creationId xmlns:a16="http://schemas.microsoft.com/office/drawing/2014/main" id="{4D2CC12A-929D-4E35-6A07-CBC0DB7A7C9D}"/>
                    </a:ext>
                  </a:extLst>
                </p14:cNvPr>
                <p14:cNvContentPartPr/>
                <p14:nvPr/>
              </p14:nvContentPartPr>
              <p14:xfrm>
                <a:off x="9063365" y="1277009"/>
                <a:ext cx="273960" cy="352800"/>
              </p14:xfrm>
            </p:contentPart>
          </mc:Choice>
          <mc:Fallback>
            <p:pic>
              <p:nvPicPr>
                <p:cNvPr id="101" name="Ink 100">
                  <a:extLst>
                    <a:ext uri="{FF2B5EF4-FFF2-40B4-BE49-F238E27FC236}">
                      <a16:creationId xmlns:a16="http://schemas.microsoft.com/office/drawing/2014/main" id="{4D2CC12A-929D-4E35-6A07-CBC0DB7A7C9D}"/>
                    </a:ext>
                  </a:extLst>
                </p:cNvPr>
                <p:cNvPicPr/>
                <p:nvPr/>
              </p:nvPicPr>
              <p:blipFill>
                <a:blip r:embed="rId167"/>
                <a:stretch>
                  <a:fillRect/>
                </a:stretch>
              </p:blipFill>
              <p:spPr>
                <a:xfrm>
                  <a:off x="9054725" y="1268369"/>
                  <a:ext cx="29160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2" name="Ink 101">
                  <a:extLst>
                    <a:ext uri="{FF2B5EF4-FFF2-40B4-BE49-F238E27FC236}">
                      <a16:creationId xmlns:a16="http://schemas.microsoft.com/office/drawing/2014/main" id="{C77611C9-DE17-B2B9-C73B-FE8AF36B0758}"/>
                    </a:ext>
                  </a:extLst>
                </p14:cNvPr>
                <p14:cNvContentPartPr/>
                <p14:nvPr/>
              </p14:nvContentPartPr>
              <p14:xfrm>
                <a:off x="7850165" y="1422809"/>
                <a:ext cx="619560" cy="18000"/>
              </p14:xfrm>
            </p:contentPart>
          </mc:Choice>
          <mc:Fallback>
            <p:pic>
              <p:nvPicPr>
                <p:cNvPr id="102" name="Ink 101">
                  <a:extLst>
                    <a:ext uri="{FF2B5EF4-FFF2-40B4-BE49-F238E27FC236}">
                      <a16:creationId xmlns:a16="http://schemas.microsoft.com/office/drawing/2014/main" id="{C77611C9-DE17-B2B9-C73B-FE8AF36B0758}"/>
                    </a:ext>
                  </a:extLst>
                </p:cNvPr>
                <p:cNvPicPr/>
                <p:nvPr/>
              </p:nvPicPr>
              <p:blipFill>
                <a:blip r:embed="rId169"/>
                <a:stretch>
                  <a:fillRect/>
                </a:stretch>
              </p:blipFill>
              <p:spPr>
                <a:xfrm>
                  <a:off x="7841165" y="1413809"/>
                  <a:ext cx="6372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3" name="Ink 102">
                  <a:extLst>
                    <a:ext uri="{FF2B5EF4-FFF2-40B4-BE49-F238E27FC236}">
                      <a16:creationId xmlns:a16="http://schemas.microsoft.com/office/drawing/2014/main" id="{40302E9A-D1FE-56F1-7BD8-0EAA592948B9}"/>
                    </a:ext>
                  </a:extLst>
                </p14:cNvPr>
                <p14:cNvContentPartPr/>
                <p14:nvPr/>
              </p14:nvContentPartPr>
              <p14:xfrm>
                <a:off x="9454325" y="1540169"/>
                <a:ext cx="494280" cy="57240"/>
              </p14:xfrm>
            </p:contentPart>
          </mc:Choice>
          <mc:Fallback>
            <p:pic>
              <p:nvPicPr>
                <p:cNvPr id="103" name="Ink 102">
                  <a:extLst>
                    <a:ext uri="{FF2B5EF4-FFF2-40B4-BE49-F238E27FC236}">
                      <a16:creationId xmlns:a16="http://schemas.microsoft.com/office/drawing/2014/main" id="{40302E9A-D1FE-56F1-7BD8-0EAA592948B9}"/>
                    </a:ext>
                  </a:extLst>
                </p:cNvPr>
                <p:cNvPicPr/>
                <p:nvPr/>
              </p:nvPicPr>
              <p:blipFill>
                <a:blip r:embed="rId171"/>
                <a:stretch>
                  <a:fillRect/>
                </a:stretch>
              </p:blipFill>
              <p:spPr>
                <a:xfrm>
                  <a:off x="9445685" y="1531529"/>
                  <a:ext cx="5119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5" name="Ink 104">
                  <a:extLst>
                    <a:ext uri="{FF2B5EF4-FFF2-40B4-BE49-F238E27FC236}">
                      <a16:creationId xmlns:a16="http://schemas.microsoft.com/office/drawing/2014/main" id="{ADFF373B-E573-250F-F46C-F3A64F2D0886}"/>
                    </a:ext>
                  </a:extLst>
                </p14:cNvPr>
                <p14:cNvContentPartPr/>
                <p14:nvPr/>
              </p14:nvContentPartPr>
              <p14:xfrm>
                <a:off x="5666765" y="4856129"/>
                <a:ext cx="30240" cy="91080"/>
              </p14:xfrm>
            </p:contentPart>
          </mc:Choice>
          <mc:Fallback>
            <p:pic>
              <p:nvPicPr>
                <p:cNvPr id="105" name="Ink 104">
                  <a:extLst>
                    <a:ext uri="{FF2B5EF4-FFF2-40B4-BE49-F238E27FC236}">
                      <a16:creationId xmlns:a16="http://schemas.microsoft.com/office/drawing/2014/main" id="{ADFF373B-E573-250F-F46C-F3A64F2D0886}"/>
                    </a:ext>
                  </a:extLst>
                </p:cNvPr>
                <p:cNvPicPr/>
                <p:nvPr/>
              </p:nvPicPr>
              <p:blipFill>
                <a:blip r:embed="rId173"/>
                <a:stretch>
                  <a:fillRect/>
                </a:stretch>
              </p:blipFill>
              <p:spPr>
                <a:xfrm>
                  <a:off x="5658125" y="4847489"/>
                  <a:ext cx="478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6" name="Ink 105">
                  <a:extLst>
                    <a:ext uri="{FF2B5EF4-FFF2-40B4-BE49-F238E27FC236}">
                      <a16:creationId xmlns:a16="http://schemas.microsoft.com/office/drawing/2014/main" id="{DF6E19F4-A3BF-D332-37DF-C5786C196E98}"/>
                    </a:ext>
                  </a:extLst>
                </p14:cNvPr>
                <p14:cNvContentPartPr/>
                <p14:nvPr/>
              </p14:nvContentPartPr>
              <p14:xfrm>
                <a:off x="5581085" y="5161049"/>
                <a:ext cx="152280" cy="142920"/>
              </p14:xfrm>
            </p:contentPart>
          </mc:Choice>
          <mc:Fallback>
            <p:pic>
              <p:nvPicPr>
                <p:cNvPr id="106" name="Ink 105">
                  <a:extLst>
                    <a:ext uri="{FF2B5EF4-FFF2-40B4-BE49-F238E27FC236}">
                      <a16:creationId xmlns:a16="http://schemas.microsoft.com/office/drawing/2014/main" id="{DF6E19F4-A3BF-D332-37DF-C5786C196E98}"/>
                    </a:ext>
                  </a:extLst>
                </p:cNvPr>
                <p:cNvPicPr/>
                <p:nvPr/>
              </p:nvPicPr>
              <p:blipFill>
                <a:blip r:embed="rId175"/>
                <a:stretch>
                  <a:fillRect/>
                </a:stretch>
              </p:blipFill>
              <p:spPr>
                <a:xfrm>
                  <a:off x="5572445" y="5152049"/>
                  <a:ext cx="1699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7" name="Ink 106">
                  <a:extLst>
                    <a:ext uri="{FF2B5EF4-FFF2-40B4-BE49-F238E27FC236}">
                      <a16:creationId xmlns:a16="http://schemas.microsoft.com/office/drawing/2014/main" id="{268B1658-D189-7717-D187-890B98012C59}"/>
                    </a:ext>
                  </a:extLst>
                </p14:cNvPr>
                <p14:cNvContentPartPr/>
                <p14:nvPr/>
              </p14:nvContentPartPr>
              <p14:xfrm>
                <a:off x="5532485" y="5410529"/>
                <a:ext cx="177480" cy="121320"/>
              </p14:xfrm>
            </p:contentPart>
          </mc:Choice>
          <mc:Fallback>
            <p:pic>
              <p:nvPicPr>
                <p:cNvPr id="107" name="Ink 106">
                  <a:extLst>
                    <a:ext uri="{FF2B5EF4-FFF2-40B4-BE49-F238E27FC236}">
                      <a16:creationId xmlns:a16="http://schemas.microsoft.com/office/drawing/2014/main" id="{268B1658-D189-7717-D187-890B98012C59}"/>
                    </a:ext>
                  </a:extLst>
                </p:cNvPr>
                <p:cNvPicPr/>
                <p:nvPr/>
              </p:nvPicPr>
              <p:blipFill>
                <a:blip r:embed="rId177"/>
                <a:stretch>
                  <a:fillRect/>
                </a:stretch>
              </p:blipFill>
              <p:spPr>
                <a:xfrm>
                  <a:off x="5523845" y="5401529"/>
                  <a:ext cx="1951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8" name="Ink 107">
                  <a:extLst>
                    <a:ext uri="{FF2B5EF4-FFF2-40B4-BE49-F238E27FC236}">
                      <a16:creationId xmlns:a16="http://schemas.microsoft.com/office/drawing/2014/main" id="{0F9A59CE-222B-6D22-F28E-21B48A436B65}"/>
                    </a:ext>
                  </a:extLst>
                </p14:cNvPr>
                <p14:cNvContentPartPr/>
                <p14:nvPr/>
              </p14:nvContentPartPr>
              <p14:xfrm>
                <a:off x="5068805" y="5354369"/>
                <a:ext cx="1374120" cy="19440"/>
              </p14:xfrm>
            </p:contentPart>
          </mc:Choice>
          <mc:Fallback>
            <p:pic>
              <p:nvPicPr>
                <p:cNvPr id="108" name="Ink 107">
                  <a:extLst>
                    <a:ext uri="{FF2B5EF4-FFF2-40B4-BE49-F238E27FC236}">
                      <a16:creationId xmlns:a16="http://schemas.microsoft.com/office/drawing/2014/main" id="{0F9A59CE-222B-6D22-F28E-21B48A436B65}"/>
                    </a:ext>
                  </a:extLst>
                </p:cNvPr>
                <p:cNvPicPr/>
                <p:nvPr/>
              </p:nvPicPr>
              <p:blipFill>
                <a:blip r:embed="rId179"/>
                <a:stretch>
                  <a:fillRect/>
                </a:stretch>
              </p:blipFill>
              <p:spPr>
                <a:xfrm>
                  <a:off x="5060165" y="5345369"/>
                  <a:ext cx="13917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0" name="Ink 109">
                  <a:extLst>
                    <a:ext uri="{FF2B5EF4-FFF2-40B4-BE49-F238E27FC236}">
                      <a16:creationId xmlns:a16="http://schemas.microsoft.com/office/drawing/2014/main" id="{EA44170B-878E-9970-EBAC-7A6E93B36ED5}"/>
                    </a:ext>
                  </a:extLst>
                </p14:cNvPr>
                <p14:cNvContentPartPr/>
                <p14:nvPr/>
              </p14:nvContentPartPr>
              <p14:xfrm>
                <a:off x="6176885" y="5166809"/>
                <a:ext cx="147240" cy="163080"/>
              </p14:xfrm>
            </p:contentPart>
          </mc:Choice>
          <mc:Fallback>
            <p:pic>
              <p:nvPicPr>
                <p:cNvPr id="110" name="Ink 109">
                  <a:extLst>
                    <a:ext uri="{FF2B5EF4-FFF2-40B4-BE49-F238E27FC236}">
                      <a16:creationId xmlns:a16="http://schemas.microsoft.com/office/drawing/2014/main" id="{EA44170B-878E-9970-EBAC-7A6E93B36ED5}"/>
                    </a:ext>
                  </a:extLst>
                </p:cNvPr>
                <p:cNvPicPr/>
                <p:nvPr/>
              </p:nvPicPr>
              <p:blipFill>
                <a:blip r:embed="rId181"/>
                <a:stretch>
                  <a:fillRect/>
                </a:stretch>
              </p:blipFill>
              <p:spPr>
                <a:xfrm>
                  <a:off x="6167885" y="5157809"/>
                  <a:ext cx="1648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1" name="Ink 110">
                  <a:extLst>
                    <a:ext uri="{FF2B5EF4-FFF2-40B4-BE49-F238E27FC236}">
                      <a16:creationId xmlns:a16="http://schemas.microsoft.com/office/drawing/2014/main" id="{7DE1F90C-6AFC-AC99-6F7C-02DC1BF95022}"/>
                    </a:ext>
                  </a:extLst>
                </p14:cNvPr>
                <p14:cNvContentPartPr/>
                <p14:nvPr/>
              </p14:nvContentPartPr>
              <p14:xfrm>
                <a:off x="6073565" y="5090129"/>
                <a:ext cx="360000" cy="304920"/>
              </p14:xfrm>
            </p:contentPart>
          </mc:Choice>
          <mc:Fallback>
            <p:pic>
              <p:nvPicPr>
                <p:cNvPr id="111" name="Ink 110">
                  <a:extLst>
                    <a:ext uri="{FF2B5EF4-FFF2-40B4-BE49-F238E27FC236}">
                      <a16:creationId xmlns:a16="http://schemas.microsoft.com/office/drawing/2014/main" id="{7DE1F90C-6AFC-AC99-6F7C-02DC1BF95022}"/>
                    </a:ext>
                  </a:extLst>
                </p:cNvPr>
                <p:cNvPicPr/>
                <p:nvPr/>
              </p:nvPicPr>
              <p:blipFill>
                <a:blip r:embed="rId183"/>
                <a:stretch>
                  <a:fillRect/>
                </a:stretch>
              </p:blipFill>
              <p:spPr>
                <a:xfrm>
                  <a:off x="6064925" y="5081129"/>
                  <a:ext cx="3776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2" name="Ink 111">
                  <a:extLst>
                    <a:ext uri="{FF2B5EF4-FFF2-40B4-BE49-F238E27FC236}">
                      <a16:creationId xmlns:a16="http://schemas.microsoft.com/office/drawing/2014/main" id="{00542EE6-B034-E716-0DDF-32E1096CCB10}"/>
                    </a:ext>
                  </a:extLst>
                </p14:cNvPr>
                <p14:cNvContentPartPr/>
                <p14:nvPr/>
              </p14:nvContentPartPr>
              <p14:xfrm>
                <a:off x="6381725" y="5197769"/>
                <a:ext cx="1657800" cy="633960"/>
              </p14:xfrm>
            </p:contentPart>
          </mc:Choice>
          <mc:Fallback>
            <p:pic>
              <p:nvPicPr>
                <p:cNvPr id="112" name="Ink 111">
                  <a:extLst>
                    <a:ext uri="{FF2B5EF4-FFF2-40B4-BE49-F238E27FC236}">
                      <a16:creationId xmlns:a16="http://schemas.microsoft.com/office/drawing/2014/main" id="{00542EE6-B034-E716-0DDF-32E1096CCB10}"/>
                    </a:ext>
                  </a:extLst>
                </p:cNvPr>
                <p:cNvPicPr/>
                <p:nvPr/>
              </p:nvPicPr>
              <p:blipFill>
                <a:blip r:embed="rId185"/>
                <a:stretch>
                  <a:fillRect/>
                </a:stretch>
              </p:blipFill>
              <p:spPr>
                <a:xfrm>
                  <a:off x="6373085" y="5188769"/>
                  <a:ext cx="1675440" cy="6516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4" name="Ink 113">
                  <a:extLst>
                    <a:ext uri="{FF2B5EF4-FFF2-40B4-BE49-F238E27FC236}">
                      <a16:creationId xmlns:a16="http://schemas.microsoft.com/office/drawing/2014/main" id="{0C914024-A4E7-2F8A-FA74-03A803D38256}"/>
                    </a:ext>
                  </a:extLst>
                </p14:cNvPr>
                <p14:cNvContentPartPr/>
                <p14:nvPr/>
              </p14:nvContentPartPr>
              <p14:xfrm>
                <a:off x="8067605" y="5486849"/>
                <a:ext cx="68760" cy="867240"/>
              </p14:xfrm>
            </p:contentPart>
          </mc:Choice>
          <mc:Fallback>
            <p:pic>
              <p:nvPicPr>
                <p:cNvPr id="114" name="Ink 113">
                  <a:extLst>
                    <a:ext uri="{FF2B5EF4-FFF2-40B4-BE49-F238E27FC236}">
                      <a16:creationId xmlns:a16="http://schemas.microsoft.com/office/drawing/2014/main" id="{0C914024-A4E7-2F8A-FA74-03A803D38256}"/>
                    </a:ext>
                  </a:extLst>
                </p:cNvPr>
                <p:cNvPicPr/>
                <p:nvPr/>
              </p:nvPicPr>
              <p:blipFill>
                <a:blip r:embed="rId187"/>
                <a:stretch>
                  <a:fillRect/>
                </a:stretch>
              </p:blipFill>
              <p:spPr>
                <a:xfrm>
                  <a:off x="8058605" y="5478209"/>
                  <a:ext cx="86400" cy="884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5" name="Ink 114">
                  <a:extLst>
                    <a:ext uri="{FF2B5EF4-FFF2-40B4-BE49-F238E27FC236}">
                      <a16:creationId xmlns:a16="http://schemas.microsoft.com/office/drawing/2014/main" id="{F472925B-2EDF-3BF2-096A-8DA83F6C074F}"/>
                    </a:ext>
                  </a:extLst>
                </p14:cNvPr>
                <p14:cNvContentPartPr/>
                <p14:nvPr/>
              </p14:nvContentPartPr>
              <p14:xfrm>
                <a:off x="8080565" y="5404049"/>
                <a:ext cx="2884680" cy="1081440"/>
              </p14:xfrm>
            </p:contentPart>
          </mc:Choice>
          <mc:Fallback>
            <p:pic>
              <p:nvPicPr>
                <p:cNvPr id="115" name="Ink 114">
                  <a:extLst>
                    <a:ext uri="{FF2B5EF4-FFF2-40B4-BE49-F238E27FC236}">
                      <a16:creationId xmlns:a16="http://schemas.microsoft.com/office/drawing/2014/main" id="{F472925B-2EDF-3BF2-096A-8DA83F6C074F}"/>
                    </a:ext>
                  </a:extLst>
                </p:cNvPr>
                <p:cNvPicPr/>
                <p:nvPr/>
              </p:nvPicPr>
              <p:blipFill>
                <a:blip r:embed="rId189"/>
                <a:stretch>
                  <a:fillRect/>
                </a:stretch>
              </p:blipFill>
              <p:spPr>
                <a:xfrm>
                  <a:off x="8071925" y="5395409"/>
                  <a:ext cx="2902320" cy="1099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6" name="Ink 115">
                  <a:extLst>
                    <a:ext uri="{FF2B5EF4-FFF2-40B4-BE49-F238E27FC236}">
                      <a16:creationId xmlns:a16="http://schemas.microsoft.com/office/drawing/2014/main" id="{BBB912F4-5623-3F5E-964F-8332F0BAF13B}"/>
                    </a:ext>
                  </a:extLst>
                </p14:cNvPr>
                <p14:cNvContentPartPr/>
                <p14:nvPr/>
              </p14:nvContentPartPr>
              <p14:xfrm>
                <a:off x="7076165" y="5423489"/>
                <a:ext cx="168840" cy="231840"/>
              </p14:xfrm>
            </p:contentPart>
          </mc:Choice>
          <mc:Fallback>
            <p:pic>
              <p:nvPicPr>
                <p:cNvPr id="116" name="Ink 115">
                  <a:extLst>
                    <a:ext uri="{FF2B5EF4-FFF2-40B4-BE49-F238E27FC236}">
                      <a16:creationId xmlns:a16="http://schemas.microsoft.com/office/drawing/2014/main" id="{BBB912F4-5623-3F5E-964F-8332F0BAF13B}"/>
                    </a:ext>
                  </a:extLst>
                </p:cNvPr>
                <p:cNvPicPr/>
                <p:nvPr/>
              </p:nvPicPr>
              <p:blipFill>
                <a:blip r:embed="rId191"/>
                <a:stretch>
                  <a:fillRect/>
                </a:stretch>
              </p:blipFill>
              <p:spPr>
                <a:xfrm>
                  <a:off x="7067525" y="5414849"/>
                  <a:ext cx="18648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7" name="Ink 116">
                  <a:extLst>
                    <a:ext uri="{FF2B5EF4-FFF2-40B4-BE49-F238E27FC236}">
                      <a16:creationId xmlns:a16="http://schemas.microsoft.com/office/drawing/2014/main" id="{084F7871-F167-E8B4-C746-50F03E133DA1}"/>
                    </a:ext>
                  </a:extLst>
                </p14:cNvPr>
                <p14:cNvContentPartPr/>
                <p14:nvPr/>
              </p14:nvContentPartPr>
              <p14:xfrm>
                <a:off x="7277405" y="5552729"/>
                <a:ext cx="94680" cy="88560"/>
              </p14:xfrm>
            </p:contentPart>
          </mc:Choice>
          <mc:Fallback>
            <p:pic>
              <p:nvPicPr>
                <p:cNvPr id="117" name="Ink 116">
                  <a:extLst>
                    <a:ext uri="{FF2B5EF4-FFF2-40B4-BE49-F238E27FC236}">
                      <a16:creationId xmlns:a16="http://schemas.microsoft.com/office/drawing/2014/main" id="{084F7871-F167-E8B4-C746-50F03E133DA1}"/>
                    </a:ext>
                  </a:extLst>
                </p:cNvPr>
                <p:cNvPicPr/>
                <p:nvPr/>
              </p:nvPicPr>
              <p:blipFill>
                <a:blip r:embed="rId193"/>
                <a:stretch>
                  <a:fillRect/>
                </a:stretch>
              </p:blipFill>
              <p:spPr>
                <a:xfrm>
                  <a:off x="7268405" y="5543729"/>
                  <a:ext cx="1123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8" name="Ink 117">
                  <a:extLst>
                    <a:ext uri="{FF2B5EF4-FFF2-40B4-BE49-F238E27FC236}">
                      <a16:creationId xmlns:a16="http://schemas.microsoft.com/office/drawing/2014/main" id="{8879E4D5-BB47-F73F-AE52-744E82E82028}"/>
                    </a:ext>
                  </a:extLst>
                </p14:cNvPr>
                <p14:cNvContentPartPr/>
                <p14:nvPr/>
              </p14:nvContentPartPr>
              <p14:xfrm>
                <a:off x="7434005" y="5444369"/>
                <a:ext cx="31680" cy="202320"/>
              </p14:xfrm>
            </p:contentPart>
          </mc:Choice>
          <mc:Fallback>
            <p:pic>
              <p:nvPicPr>
                <p:cNvPr id="118" name="Ink 117">
                  <a:extLst>
                    <a:ext uri="{FF2B5EF4-FFF2-40B4-BE49-F238E27FC236}">
                      <a16:creationId xmlns:a16="http://schemas.microsoft.com/office/drawing/2014/main" id="{8879E4D5-BB47-F73F-AE52-744E82E82028}"/>
                    </a:ext>
                  </a:extLst>
                </p:cNvPr>
                <p:cNvPicPr/>
                <p:nvPr/>
              </p:nvPicPr>
              <p:blipFill>
                <a:blip r:embed="rId195"/>
                <a:stretch>
                  <a:fillRect/>
                </a:stretch>
              </p:blipFill>
              <p:spPr>
                <a:xfrm>
                  <a:off x="7425365" y="5435729"/>
                  <a:ext cx="493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9" name="Ink 118">
                  <a:extLst>
                    <a:ext uri="{FF2B5EF4-FFF2-40B4-BE49-F238E27FC236}">
                      <a16:creationId xmlns:a16="http://schemas.microsoft.com/office/drawing/2014/main" id="{6F37D0F2-D373-D03F-DF49-016BDF2851C1}"/>
                    </a:ext>
                  </a:extLst>
                </p14:cNvPr>
                <p14:cNvContentPartPr/>
                <p14:nvPr/>
              </p14:nvContentPartPr>
              <p14:xfrm>
                <a:off x="7518245" y="5519609"/>
                <a:ext cx="118080" cy="107280"/>
              </p14:xfrm>
            </p:contentPart>
          </mc:Choice>
          <mc:Fallback>
            <p:pic>
              <p:nvPicPr>
                <p:cNvPr id="119" name="Ink 118">
                  <a:extLst>
                    <a:ext uri="{FF2B5EF4-FFF2-40B4-BE49-F238E27FC236}">
                      <a16:creationId xmlns:a16="http://schemas.microsoft.com/office/drawing/2014/main" id="{6F37D0F2-D373-D03F-DF49-016BDF2851C1}"/>
                    </a:ext>
                  </a:extLst>
                </p:cNvPr>
                <p:cNvPicPr/>
                <p:nvPr/>
              </p:nvPicPr>
              <p:blipFill>
                <a:blip r:embed="rId197"/>
                <a:stretch>
                  <a:fillRect/>
                </a:stretch>
              </p:blipFill>
              <p:spPr>
                <a:xfrm>
                  <a:off x="7509245" y="5510609"/>
                  <a:ext cx="1357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0" name="Ink 119">
                  <a:extLst>
                    <a:ext uri="{FF2B5EF4-FFF2-40B4-BE49-F238E27FC236}">
                      <a16:creationId xmlns:a16="http://schemas.microsoft.com/office/drawing/2014/main" id="{E8C5D760-13B0-9417-99E0-34D940918BCC}"/>
                    </a:ext>
                  </a:extLst>
                </p14:cNvPr>
                <p14:cNvContentPartPr/>
                <p14:nvPr/>
              </p14:nvContentPartPr>
              <p14:xfrm>
                <a:off x="7218725" y="4327289"/>
                <a:ext cx="1328400" cy="1078200"/>
              </p14:xfrm>
            </p:contentPart>
          </mc:Choice>
          <mc:Fallback>
            <p:pic>
              <p:nvPicPr>
                <p:cNvPr id="120" name="Ink 119">
                  <a:extLst>
                    <a:ext uri="{FF2B5EF4-FFF2-40B4-BE49-F238E27FC236}">
                      <a16:creationId xmlns:a16="http://schemas.microsoft.com/office/drawing/2014/main" id="{E8C5D760-13B0-9417-99E0-34D940918BCC}"/>
                    </a:ext>
                  </a:extLst>
                </p:cNvPr>
                <p:cNvPicPr/>
                <p:nvPr/>
              </p:nvPicPr>
              <p:blipFill>
                <a:blip r:embed="rId199"/>
                <a:stretch>
                  <a:fillRect/>
                </a:stretch>
              </p:blipFill>
              <p:spPr>
                <a:xfrm>
                  <a:off x="7209725" y="4318649"/>
                  <a:ext cx="1346040" cy="1095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1" name="Ink 120">
                  <a:extLst>
                    <a:ext uri="{FF2B5EF4-FFF2-40B4-BE49-F238E27FC236}">
                      <a16:creationId xmlns:a16="http://schemas.microsoft.com/office/drawing/2014/main" id="{B47D06AF-1EC3-06ED-DC88-91E8D98DD98A}"/>
                    </a:ext>
                  </a:extLst>
                </p14:cNvPr>
                <p14:cNvContentPartPr/>
                <p14:nvPr/>
              </p14:nvContentPartPr>
              <p14:xfrm>
                <a:off x="8422925" y="4223249"/>
                <a:ext cx="278640" cy="178560"/>
              </p14:xfrm>
            </p:contentPart>
          </mc:Choice>
          <mc:Fallback>
            <p:pic>
              <p:nvPicPr>
                <p:cNvPr id="121" name="Ink 120">
                  <a:extLst>
                    <a:ext uri="{FF2B5EF4-FFF2-40B4-BE49-F238E27FC236}">
                      <a16:creationId xmlns:a16="http://schemas.microsoft.com/office/drawing/2014/main" id="{B47D06AF-1EC3-06ED-DC88-91E8D98DD98A}"/>
                    </a:ext>
                  </a:extLst>
                </p:cNvPr>
                <p:cNvPicPr/>
                <p:nvPr/>
              </p:nvPicPr>
              <p:blipFill>
                <a:blip r:embed="rId201"/>
                <a:stretch>
                  <a:fillRect/>
                </a:stretch>
              </p:blipFill>
              <p:spPr>
                <a:xfrm>
                  <a:off x="8413925" y="4214609"/>
                  <a:ext cx="2962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3" name="Ink 122">
                  <a:extLst>
                    <a:ext uri="{FF2B5EF4-FFF2-40B4-BE49-F238E27FC236}">
                      <a16:creationId xmlns:a16="http://schemas.microsoft.com/office/drawing/2014/main" id="{DE3D303D-B80D-2D87-DD3C-8DA07628BB9E}"/>
                    </a:ext>
                  </a:extLst>
                </p14:cNvPr>
                <p14:cNvContentPartPr/>
                <p14:nvPr/>
              </p14:nvContentPartPr>
              <p14:xfrm>
                <a:off x="7357325" y="2237849"/>
                <a:ext cx="1392120" cy="1338120"/>
              </p14:xfrm>
            </p:contentPart>
          </mc:Choice>
          <mc:Fallback>
            <p:pic>
              <p:nvPicPr>
                <p:cNvPr id="123" name="Ink 122">
                  <a:extLst>
                    <a:ext uri="{FF2B5EF4-FFF2-40B4-BE49-F238E27FC236}">
                      <a16:creationId xmlns:a16="http://schemas.microsoft.com/office/drawing/2014/main" id="{DE3D303D-B80D-2D87-DD3C-8DA07628BB9E}"/>
                    </a:ext>
                  </a:extLst>
                </p:cNvPr>
                <p:cNvPicPr/>
                <p:nvPr/>
              </p:nvPicPr>
              <p:blipFill>
                <a:blip r:embed="rId203"/>
                <a:stretch>
                  <a:fillRect/>
                </a:stretch>
              </p:blipFill>
              <p:spPr>
                <a:xfrm>
                  <a:off x="7348685" y="2229209"/>
                  <a:ext cx="1409760" cy="13557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4" name="Ink 123">
                  <a:extLst>
                    <a:ext uri="{FF2B5EF4-FFF2-40B4-BE49-F238E27FC236}">
                      <a16:creationId xmlns:a16="http://schemas.microsoft.com/office/drawing/2014/main" id="{74D79F62-3742-5CEA-96F8-254D139679A9}"/>
                    </a:ext>
                  </a:extLst>
                </p14:cNvPr>
                <p14:cNvContentPartPr/>
                <p14:nvPr/>
              </p14:nvContentPartPr>
              <p14:xfrm>
                <a:off x="7222325" y="2087729"/>
                <a:ext cx="250200" cy="269640"/>
              </p14:xfrm>
            </p:contentPart>
          </mc:Choice>
          <mc:Fallback>
            <p:pic>
              <p:nvPicPr>
                <p:cNvPr id="124" name="Ink 123">
                  <a:extLst>
                    <a:ext uri="{FF2B5EF4-FFF2-40B4-BE49-F238E27FC236}">
                      <a16:creationId xmlns:a16="http://schemas.microsoft.com/office/drawing/2014/main" id="{74D79F62-3742-5CEA-96F8-254D139679A9}"/>
                    </a:ext>
                  </a:extLst>
                </p:cNvPr>
                <p:cNvPicPr/>
                <p:nvPr/>
              </p:nvPicPr>
              <p:blipFill>
                <a:blip r:embed="rId205"/>
                <a:stretch>
                  <a:fillRect/>
                </a:stretch>
              </p:blipFill>
              <p:spPr>
                <a:xfrm>
                  <a:off x="7213325" y="2079089"/>
                  <a:ext cx="2678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5" name="Ink 124">
                  <a:extLst>
                    <a:ext uri="{FF2B5EF4-FFF2-40B4-BE49-F238E27FC236}">
                      <a16:creationId xmlns:a16="http://schemas.microsoft.com/office/drawing/2014/main" id="{92EBFAD4-E849-2B55-0666-0E07F4E082D2}"/>
                    </a:ext>
                  </a:extLst>
                </p14:cNvPr>
                <p14:cNvContentPartPr/>
                <p14:nvPr/>
              </p14:nvContentPartPr>
              <p14:xfrm>
                <a:off x="6928565" y="1922849"/>
                <a:ext cx="2137320" cy="1298880"/>
              </p14:xfrm>
            </p:contentPart>
          </mc:Choice>
          <mc:Fallback>
            <p:pic>
              <p:nvPicPr>
                <p:cNvPr id="125" name="Ink 124">
                  <a:extLst>
                    <a:ext uri="{FF2B5EF4-FFF2-40B4-BE49-F238E27FC236}">
                      <a16:creationId xmlns:a16="http://schemas.microsoft.com/office/drawing/2014/main" id="{92EBFAD4-E849-2B55-0666-0E07F4E082D2}"/>
                    </a:ext>
                  </a:extLst>
                </p:cNvPr>
                <p:cNvPicPr/>
                <p:nvPr/>
              </p:nvPicPr>
              <p:blipFill>
                <a:blip r:embed="rId207"/>
                <a:stretch>
                  <a:fillRect/>
                </a:stretch>
              </p:blipFill>
              <p:spPr>
                <a:xfrm>
                  <a:off x="6919565" y="1914209"/>
                  <a:ext cx="2154960" cy="13165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6" name="Ink 125">
                  <a:extLst>
                    <a:ext uri="{FF2B5EF4-FFF2-40B4-BE49-F238E27FC236}">
                      <a16:creationId xmlns:a16="http://schemas.microsoft.com/office/drawing/2014/main" id="{908FAFAF-E073-2FB7-744B-E466FC2A236C}"/>
                    </a:ext>
                  </a:extLst>
                </p14:cNvPr>
                <p14:cNvContentPartPr/>
                <p14:nvPr/>
              </p14:nvContentPartPr>
              <p14:xfrm>
                <a:off x="8961845" y="3150089"/>
                <a:ext cx="178200" cy="109440"/>
              </p14:xfrm>
            </p:contentPart>
          </mc:Choice>
          <mc:Fallback>
            <p:pic>
              <p:nvPicPr>
                <p:cNvPr id="126" name="Ink 125">
                  <a:extLst>
                    <a:ext uri="{FF2B5EF4-FFF2-40B4-BE49-F238E27FC236}">
                      <a16:creationId xmlns:a16="http://schemas.microsoft.com/office/drawing/2014/main" id="{908FAFAF-E073-2FB7-744B-E466FC2A236C}"/>
                    </a:ext>
                  </a:extLst>
                </p:cNvPr>
                <p:cNvPicPr/>
                <p:nvPr/>
              </p:nvPicPr>
              <p:blipFill>
                <a:blip r:embed="rId209"/>
                <a:stretch>
                  <a:fillRect/>
                </a:stretch>
              </p:blipFill>
              <p:spPr>
                <a:xfrm>
                  <a:off x="8952845" y="3141089"/>
                  <a:ext cx="1958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8" name="Ink 127">
                  <a:extLst>
                    <a:ext uri="{FF2B5EF4-FFF2-40B4-BE49-F238E27FC236}">
                      <a16:creationId xmlns:a16="http://schemas.microsoft.com/office/drawing/2014/main" id="{630D716F-5695-864E-801F-AB5DD6ABB708}"/>
                    </a:ext>
                  </a:extLst>
                </p14:cNvPr>
                <p14:cNvContentPartPr/>
                <p14:nvPr/>
              </p14:nvContentPartPr>
              <p14:xfrm>
                <a:off x="7346525" y="1803329"/>
                <a:ext cx="2438640" cy="674640"/>
              </p14:xfrm>
            </p:contentPart>
          </mc:Choice>
          <mc:Fallback>
            <p:pic>
              <p:nvPicPr>
                <p:cNvPr id="128" name="Ink 127">
                  <a:extLst>
                    <a:ext uri="{FF2B5EF4-FFF2-40B4-BE49-F238E27FC236}">
                      <a16:creationId xmlns:a16="http://schemas.microsoft.com/office/drawing/2014/main" id="{630D716F-5695-864E-801F-AB5DD6ABB708}"/>
                    </a:ext>
                  </a:extLst>
                </p:cNvPr>
                <p:cNvPicPr/>
                <p:nvPr/>
              </p:nvPicPr>
              <p:blipFill>
                <a:blip r:embed="rId211"/>
                <a:stretch>
                  <a:fillRect/>
                </a:stretch>
              </p:blipFill>
              <p:spPr>
                <a:xfrm>
                  <a:off x="7337525" y="1794329"/>
                  <a:ext cx="2456280" cy="692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9" name="Ink 128">
                  <a:extLst>
                    <a:ext uri="{FF2B5EF4-FFF2-40B4-BE49-F238E27FC236}">
                      <a16:creationId xmlns:a16="http://schemas.microsoft.com/office/drawing/2014/main" id="{B19EE35D-CCC5-527B-0B04-0ACD67DCB291}"/>
                    </a:ext>
                  </a:extLst>
                </p14:cNvPr>
                <p14:cNvContentPartPr/>
                <p14:nvPr/>
              </p14:nvContentPartPr>
              <p14:xfrm>
                <a:off x="9672485" y="2406329"/>
                <a:ext cx="194040" cy="117000"/>
              </p14:xfrm>
            </p:contentPart>
          </mc:Choice>
          <mc:Fallback>
            <p:pic>
              <p:nvPicPr>
                <p:cNvPr id="129" name="Ink 128">
                  <a:extLst>
                    <a:ext uri="{FF2B5EF4-FFF2-40B4-BE49-F238E27FC236}">
                      <a16:creationId xmlns:a16="http://schemas.microsoft.com/office/drawing/2014/main" id="{B19EE35D-CCC5-527B-0B04-0ACD67DCB291}"/>
                    </a:ext>
                  </a:extLst>
                </p:cNvPr>
                <p:cNvPicPr/>
                <p:nvPr/>
              </p:nvPicPr>
              <p:blipFill>
                <a:blip r:embed="rId213"/>
                <a:stretch>
                  <a:fillRect/>
                </a:stretch>
              </p:blipFill>
              <p:spPr>
                <a:xfrm>
                  <a:off x="9663485" y="2397689"/>
                  <a:ext cx="2116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1" name="Ink 130">
                  <a:extLst>
                    <a:ext uri="{FF2B5EF4-FFF2-40B4-BE49-F238E27FC236}">
                      <a16:creationId xmlns:a16="http://schemas.microsoft.com/office/drawing/2014/main" id="{FB539882-FDC6-F260-1ED8-B18E15154286}"/>
                    </a:ext>
                  </a:extLst>
                </p14:cNvPr>
                <p14:cNvContentPartPr/>
                <p14:nvPr/>
              </p14:nvContentPartPr>
              <p14:xfrm>
                <a:off x="9488525" y="2548889"/>
                <a:ext cx="313560" cy="1136520"/>
              </p14:xfrm>
            </p:contentPart>
          </mc:Choice>
          <mc:Fallback>
            <p:pic>
              <p:nvPicPr>
                <p:cNvPr id="131" name="Ink 130">
                  <a:extLst>
                    <a:ext uri="{FF2B5EF4-FFF2-40B4-BE49-F238E27FC236}">
                      <a16:creationId xmlns:a16="http://schemas.microsoft.com/office/drawing/2014/main" id="{FB539882-FDC6-F260-1ED8-B18E15154286}"/>
                    </a:ext>
                  </a:extLst>
                </p:cNvPr>
                <p:cNvPicPr/>
                <p:nvPr/>
              </p:nvPicPr>
              <p:blipFill>
                <a:blip r:embed="rId215"/>
                <a:stretch>
                  <a:fillRect/>
                </a:stretch>
              </p:blipFill>
              <p:spPr>
                <a:xfrm>
                  <a:off x="9479525" y="2540249"/>
                  <a:ext cx="331200" cy="1154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2" name="Ink 131">
                  <a:extLst>
                    <a:ext uri="{FF2B5EF4-FFF2-40B4-BE49-F238E27FC236}">
                      <a16:creationId xmlns:a16="http://schemas.microsoft.com/office/drawing/2014/main" id="{1F95F44F-DCA9-6D19-746C-C5DA708F0D02}"/>
                    </a:ext>
                  </a:extLst>
                </p14:cNvPr>
                <p14:cNvContentPartPr/>
                <p14:nvPr/>
              </p14:nvContentPartPr>
              <p14:xfrm>
                <a:off x="9459365" y="3562649"/>
                <a:ext cx="127080" cy="91080"/>
              </p14:xfrm>
            </p:contentPart>
          </mc:Choice>
          <mc:Fallback>
            <p:pic>
              <p:nvPicPr>
                <p:cNvPr id="132" name="Ink 131">
                  <a:extLst>
                    <a:ext uri="{FF2B5EF4-FFF2-40B4-BE49-F238E27FC236}">
                      <a16:creationId xmlns:a16="http://schemas.microsoft.com/office/drawing/2014/main" id="{1F95F44F-DCA9-6D19-746C-C5DA708F0D02}"/>
                    </a:ext>
                  </a:extLst>
                </p:cNvPr>
                <p:cNvPicPr/>
                <p:nvPr/>
              </p:nvPicPr>
              <p:blipFill>
                <a:blip r:embed="rId217"/>
                <a:stretch>
                  <a:fillRect/>
                </a:stretch>
              </p:blipFill>
              <p:spPr>
                <a:xfrm>
                  <a:off x="9450365" y="3554009"/>
                  <a:ext cx="1447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3" name="Ink 132">
                  <a:extLst>
                    <a:ext uri="{FF2B5EF4-FFF2-40B4-BE49-F238E27FC236}">
                      <a16:creationId xmlns:a16="http://schemas.microsoft.com/office/drawing/2014/main" id="{351BB122-CB04-0A3A-452D-27C3375FBCAA}"/>
                    </a:ext>
                  </a:extLst>
                </p14:cNvPr>
                <p14:cNvContentPartPr/>
                <p14:nvPr/>
              </p14:nvContentPartPr>
              <p14:xfrm>
                <a:off x="8354525" y="4221089"/>
                <a:ext cx="933480" cy="1098720"/>
              </p14:xfrm>
            </p:contentPart>
          </mc:Choice>
          <mc:Fallback>
            <p:pic>
              <p:nvPicPr>
                <p:cNvPr id="133" name="Ink 132">
                  <a:extLst>
                    <a:ext uri="{FF2B5EF4-FFF2-40B4-BE49-F238E27FC236}">
                      <a16:creationId xmlns:a16="http://schemas.microsoft.com/office/drawing/2014/main" id="{351BB122-CB04-0A3A-452D-27C3375FBCAA}"/>
                    </a:ext>
                  </a:extLst>
                </p:cNvPr>
                <p:cNvPicPr/>
                <p:nvPr/>
              </p:nvPicPr>
              <p:blipFill>
                <a:blip r:embed="rId219"/>
                <a:stretch>
                  <a:fillRect/>
                </a:stretch>
              </p:blipFill>
              <p:spPr>
                <a:xfrm>
                  <a:off x="8345885" y="4212089"/>
                  <a:ext cx="951120" cy="11163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4" name="Ink 133">
                  <a:extLst>
                    <a:ext uri="{FF2B5EF4-FFF2-40B4-BE49-F238E27FC236}">
                      <a16:creationId xmlns:a16="http://schemas.microsoft.com/office/drawing/2014/main" id="{B4C3F7BA-72F3-7CC9-3BA1-4AE7D4603FCF}"/>
                    </a:ext>
                  </a:extLst>
                </p14:cNvPr>
                <p14:cNvContentPartPr/>
                <p14:nvPr/>
              </p14:nvContentPartPr>
              <p14:xfrm>
                <a:off x="8318165" y="5190569"/>
                <a:ext cx="70560" cy="155520"/>
              </p14:xfrm>
            </p:contentPart>
          </mc:Choice>
          <mc:Fallback>
            <p:pic>
              <p:nvPicPr>
                <p:cNvPr id="134" name="Ink 133">
                  <a:extLst>
                    <a:ext uri="{FF2B5EF4-FFF2-40B4-BE49-F238E27FC236}">
                      <a16:creationId xmlns:a16="http://schemas.microsoft.com/office/drawing/2014/main" id="{B4C3F7BA-72F3-7CC9-3BA1-4AE7D4603FCF}"/>
                    </a:ext>
                  </a:extLst>
                </p:cNvPr>
                <p:cNvPicPr/>
                <p:nvPr/>
              </p:nvPicPr>
              <p:blipFill>
                <a:blip r:embed="rId221"/>
                <a:stretch>
                  <a:fillRect/>
                </a:stretch>
              </p:blipFill>
              <p:spPr>
                <a:xfrm>
                  <a:off x="8309525" y="5181929"/>
                  <a:ext cx="882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6" name="Ink 135">
                  <a:extLst>
                    <a:ext uri="{FF2B5EF4-FFF2-40B4-BE49-F238E27FC236}">
                      <a16:creationId xmlns:a16="http://schemas.microsoft.com/office/drawing/2014/main" id="{37AF5048-3BC2-7409-3F56-7779F62A5EE9}"/>
                    </a:ext>
                  </a:extLst>
                </p14:cNvPr>
                <p14:cNvContentPartPr/>
                <p14:nvPr/>
              </p14:nvContentPartPr>
              <p14:xfrm>
                <a:off x="5416205" y="5040449"/>
                <a:ext cx="478440" cy="374760"/>
              </p14:xfrm>
            </p:contentPart>
          </mc:Choice>
          <mc:Fallback>
            <p:pic>
              <p:nvPicPr>
                <p:cNvPr id="136" name="Ink 135">
                  <a:extLst>
                    <a:ext uri="{FF2B5EF4-FFF2-40B4-BE49-F238E27FC236}">
                      <a16:creationId xmlns:a16="http://schemas.microsoft.com/office/drawing/2014/main" id="{37AF5048-3BC2-7409-3F56-7779F62A5EE9}"/>
                    </a:ext>
                  </a:extLst>
                </p:cNvPr>
                <p:cNvPicPr/>
                <p:nvPr/>
              </p:nvPicPr>
              <p:blipFill>
                <a:blip r:embed="rId223"/>
                <a:stretch>
                  <a:fillRect/>
                </a:stretch>
              </p:blipFill>
              <p:spPr>
                <a:xfrm>
                  <a:off x="5407565" y="5031809"/>
                  <a:ext cx="49608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8" name="Ink 137">
                  <a:extLst>
                    <a:ext uri="{FF2B5EF4-FFF2-40B4-BE49-F238E27FC236}">
                      <a16:creationId xmlns:a16="http://schemas.microsoft.com/office/drawing/2014/main" id="{59B3948B-DD51-E2B0-F24B-6F10CFD3C39E}"/>
                    </a:ext>
                  </a:extLst>
                </p14:cNvPr>
                <p14:cNvContentPartPr/>
                <p14:nvPr/>
              </p14:nvContentPartPr>
              <p14:xfrm>
                <a:off x="8567645" y="5548409"/>
                <a:ext cx="246600" cy="193680"/>
              </p14:xfrm>
            </p:contentPart>
          </mc:Choice>
          <mc:Fallback>
            <p:pic>
              <p:nvPicPr>
                <p:cNvPr id="138" name="Ink 137">
                  <a:extLst>
                    <a:ext uri="{FF2B5EF4-FFF2-40B4-BE49-F238E27FC236}">
                      <a16:creationId xmlns:a16="http://schemas.microsoft.com/office/drawing/2014/main" id="{59B3948B-DD51-E2B0-F24B-6F10CFD3C39E}"/>
                    </a:ext>
                  </a:extLst>
                </p:cNvPr>
                <p:cNvPicPr/>
                <p:nvPr/>
              </p:nvPicPr>
              <p:blipFill>
                <a:blip r:embed="rId225"/>
                <a:stretch>
                  <a:fillRect/>
                </a:stretch>
              </p:blipFill>
              <p:spPr>
                <a:xfrm>
                  <a:off x="8558645" y="5539769"/>
                  <a:ext cx="2642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9" name="Ink 138">
                  <a:extLst>
                    <a:ext uri="{FF2B5EF4-FFF2-40B4-BE49-F238E27FC236}">
                      <a16:creationId xmlns:a16="http://schemas.microsoft.com/office/drawing/2014/main" id="{05AD7F89-ABE6-74F2-F514-279204CB4764}"/>
                    </a:ext>
                  </a:extLst>
                </p14:cNvPr>
                <p14:cNvContentPartPr/>
                <p14:nvPr/>
              </p14:nvContentPartPr>
              <p14:xfrm>
                <a:off x="8278925" y="5887169"/>
                <a:ext cx="2511720" cy="152280"/>
              </p14:xfrm>
            </p:contentPart>
          </mc:Choice>
          <mc:Fallback>
            <p:pic>
              <p:nvPicPr>
                <p:cNvPr id="139" name="Ink 138">
                  <a:extLst>
                    <a:ext uri="{FF2B5EF4-FFF2-40B4-BE49-F238E27FC236}">
                      <a16:creationId xmlns:a16="http://schemas.microsoft.com/office/drawing/2014/main" id="{05AD7F89-ABE6-74F2-F514-279204CB4764}"/>
                    </a:ext>
                  </a:extLst>
                </p:cNvPr>
                <p:cNvPicPr/>
                <p:nvPr/>
              </p:nvPicPr>
              <p:blipFill>
                <a:blip r:embed="rId227"/>
                <a:stretch>
                  <a:fillRect/>
                </a:stretch>
              </p:blipFill>
              <p:spPr>
                <a:xfrm>
                  <a:off x="8269925" y="5878169"/>
                  <a:ext cx="25293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0" name="Ink 139">
                  <a:extLst>
                    <a:ext uri="{FF2B5EF4-FFF2-40B4-BE49-F238E27FC236}">
                      <a16:creationId xmlns:a16="http://schemas.microsoft.com/office/drawing/2014/main" id="{DEDF2774-1BC8-7CAE-7A5D-06FB61CD6A23}"/>
                    </a:ext>
                  </a:extLst>
                </p14:cNvPr>
                <p14:cNvContentPartPr/>
                <p14:nvPr/>
              </p14:nvContentPartPr>
              <p14:xfrm>
                <a:off x="8707685" y="6027209"/>
                <a:ext cx="23760" cy="111600"/>
              </p14:xfrm>
            </p:contentPart>
          </mc:Choice>
          <mc:Fallback>
            <p:pic>
              <p:nvPicPr>
                <p:cNvPr id="140" name="Ink 139">
                  <a:extLst>
                    <a:ext uri="{FF2B5EF4-FFF2-40B4-BE49-F238E27FC236}">
                      <a16:creationId xmlns:a16="http://schemas.microsoft.com/office/drawing/2014/main" id="{DEDF2774-1BC8-7CAE-7A5D-06FB61CD6A23}"/>
                    </a:ext>
                  </a:extLst>
                </p:cNvPr>
                <p:cNvPicPr/>
                <p:nvPr/>
              </p:nvPicPr>
              <p:blipFill>
                <a:blip r:embed="rId229"/>
                <a:stretch>
                  <a:fillRect/>
                </a:stretch>
              </p:blipFill>
              <p:spPr>
                <a:xfrm>
                  <a:off x="8699045" y="6018569"/>
                  <a:ext cx="414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1" name="Ink 140">
                  <a:extLst>
                    <a:ext uri="{FF2B5EF4-FFF2-40B4-BE49-F238E27FC236}">
                      <a16:creationId xmlns:a16="http://schemas.microsoft.com/office/drawing/2014/main" id="{A4E5C8C4-FE03-4D66-43A8-1B38669BA58B}"/>
                    </a:ext>
                  </a:extLst>
                </p14:cNvPr>
                <p14:cNvContentPartPr/>
                <p14:nvPr/>
              </p14:nvContentPartPr>
              <p14:xfrm>
                <a:off x="8726765" y="5958449"/>
                <a:ext cx="22680" cy="19080"/>
              </p14:xfrm>
            </p:contentPart>
          </mc:Choice>
          <mc:Fallback>
            <p:pic>
              <p:nvPicPr>
                <p:cNvPr id="141" name="Ink 140">
                  <a:extLst>
                    <a:ext uri="{FF2B5EF4-FFF2-40B4-BE49-F238E27FC236}">
                      <a16:creationId xmlns:a16="http://schemas.microsoft.com/office/drawing/2014/main" id="{A4E5C8C4-FE03-4D66-43A8-1B38669BA58B}"/>
                    </a:ext>
                  </a:extLst>
                </p:cNvPr>
                <p:cNvPicPr/>
                <p:nvPr/>
              </p:nvPicPr>
              <p:blipFill>
                <a:blip r:embed="rId231"/>
                <a:stretch>
                  <a:fillRect/>
                </a:stretch>
              </p:blipFill>
              <p:spPr>
                <a:xfrm>
                  <a:off x="8718125" y="5949449"/>
                  <a:ext cx="403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2" name="Ink 141">
                  <a:extLst>
                    <a:ext uri="{FF2B5EF4-FFF2-40B4-BE49-F238E27FC236}">
                      <a16:creationId xmlns:a16="http://schemas.microsoft.com/office/drawing/2014/main" id="{1EAAF549-2A7F-D8DA-3701-F83952C6EE72}"/>
                    </a:ext>
                  </a:extLst>
                </p14:cNvPr>
                <p14:cNvContentPartPr/>
                <p14:nvPr/>
              </p14:nvContentPartPr>
              <p14:xfrm>
                <a:off x="8827565" y="6018569"/>
                <a:ext cx="9720" cy="137160"/>
              </p14:xfrm>
            </p:contentPart>
          </mc:Choice>
          <mc:Fallback>
            <p:pic>
              <p:nvPicPr>
                <p:cNvPr id="142" name="Ink 141">
                  <a:extLst>
                    <a:ext uri="{FF2B5EF4-FFF2-40B4-BE49-F238E27FC236}">
                      <a16:creationId xmlns:a16="http://schemas.microsoft.com/office/drawing/2014/main" id="{1EAAF549-2A7F-D8DA-3701-F83952C6EE72}"/>
                    </a:ext>
                  </a:extLst>
                </p:cNvPr>
                <p:cNvPicPr/>
                <p:nvPr/>
              </p:nvPicPr>
              <p:blipFill>
                <a:blip r:embed="rId233"/>
                <a:stretch>
                  <a:fillRect/>
                </a:stretch>
              </p:blipFill>
              <p:spPr>
                <a:xfrm>
                  <a:off x="8818565" y="6009929"/>
                  <a:ext cx="273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3" name="Ink 142">
                  <a:extLst>
                    <a:ext uri="{FF2B5EF4-FFF2-40B4-BE49-F238E27FC236}">
                      <a16:creationId xmlns:a16="http://schemas.microsoft.com/office/drawing/2014/main" id="{AB81A93D-FCBA-4227-EB22-7F98923DCA51}"/>
                    </a:ext>
                  </a:extLst>
                </p14:cNvPr>
                <p14:cNvContentPartPr/>
                <p14:nvPr/>
              </p14:nvContentPartPr>
              <p14:xfrm>
                <a:off x="8800205" y="6064649"/>
                <a:ext cx="148680" cy="101880"/>
              </p14:xfrm>
            </p:contentPart>
          </mc:Choice>
          <mc:Fallback>
            <p:pic>
              <p:nvPicPr>
                <p:cNvPr id="143" name="Ink 142">
                  <a:extLst>
                    <a:ext uri="{FF2B5EF4-FFF2-40B4-BE49-F238E27FC236}">
                      <a16:creationId xmlns:a16="http://schemas.microsoft.com/office/drawing/2014/main" id="{AB81A93D-FCBA-4227-EB22-7F98923DCA51}"/>
                    </a:ext>
                  </a:extLst>
                </p:cNvPr>
                <p:cNvPicPr/>
                <p:nvPr/>
              </p:nvPicPr>
              <p:blipFill>
                <a:blip r:embed="rId235"/>
                <a:stretch>
                  <a:fillRect/>
                </a:stretch>
              </p:blipFill>
              <p:spPr>
                <a:xfrm>
                  <a:off x="8791565" y="6055649"/>
                  <a:ext cx="1663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4" name="Ink 143">
                  <a:extLst>
                    <a:ext uri="{FF2B5EF4-FFF2-40B4-BE49-F238E27FC236}">
                      <a16:creationId xmlns:a16="http://schemas.microsoft.com/office/drawing/2014/main" id="{F4BB3B08-721B-FDFE-C670-039E139DD79A}"/>
                    </a:ext>
                  </a:extLst>
                </p14:cNvPr>
                <p14:cNvContentPartPr/>
                <p14:nvPr/>
              </p14:nvContentPartPr>
              <p14:xfrm>
                <a:off x="8994605" y="6061769"/>
                <a:ext cx="322920" cy="138240"/>
              </p14:xfrm>
            </p:contentPart>
          </mc:Choice>
          <mc:Fallback>
            <p:pic>
              <p:nvPicPr>
                <p:cNvPr id="144" name="Ink 143">
                  <a:extLst>
                    <a:ext uri="{FF2B5EF4-FFF2-40B4-BE49-F238E27FC236}">
                      <a16:creationId xmlns:a16="http://schemas.microsoft.com/office/drawing/2014/main" id="{F4BB3B08-721B-FDFE-C670-039E139DD79A}"/>
                    </a:ext>
                  </a:extLst>
                </p:cNvPr>
                <p:cNvPicPr/>
                <p:nvPr/>
              </p:nvPicPr>
              <p:blipFill>
                <a:blip r:embed="rId237"/>
                <a:stretch>
                  <a:fillRect/>
                </a:stretch>
              </p:blipFill>
              <p:spPr>
                <a:xfrm>
                  <a:off x="8985605" y="6053129"/>
                  <a:ext cx="3405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6" name="Ink 145">
                  <a:extLst>
                    <a:ext uri="{FF2B5EF4-FFF2-40B4-BE49-F238E27FC236}">
                      <a16:creationId xmlns:a16="http://schemas.microsoft.com/office/drawing/2014/main" id="{7CE9D14C-AB74-F506-2412-209D3DF80485}"/>
                    </a:ext>
                  </a:extLst>
                </p14:cNvPr>
                <p14:cNvContentPartPr/>
                <p14:nvPr/>
              </p14:nvContentPartPr>
              <p14:xfrm>
                <a:off x="5193005" y="1822409"/>
                <a:ext cx="38160" cy="123840"/>
              </p14:xfrm>
            </p:contentPart>
          </mc:Choice>
          <mc:Fallback>
            <p:pic>
              <p:nvPicPr>
                <p:cNvPr id="146" name="Ink 145">
                  <a:extLst>
                    <a:ext uri="{FF2B5EF4-FFF2-40B4-BE49-F238E27FC236}">
                      <a16:creationId xmlns:a16="http://schemas.microsoft.com/office/drawing/2014/main" id="{7CE9D14C-AB74-F506-2412-209D3DF80485}"/>
                    </a:ext>
                  </a:extLst>
                </p:cNvPr>
                <p:cNvPicPr/>
                <p:nvPr/>
              </p:nvPicPr>
              <p:blipFill>
                <a:blip r:embed="rId239"/>
                <a:stretch>
                  <a:fillRect/>
                </a:stretch>
              </p:blipFill>
              <p:spPr>
                <a:xfrm>
                  <a:off x="5184005" y="1813769"/>
                  <a:ext cx="558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7" name="Ink 146">
                  <a:extLst>
                    <a:ext uri="{FF2B5EF4-FFF2-40B4-BE49-F238E27FC236}">
                      <a16:creationId xmlns:a16="http://schemas.microsoft.com/office/drawing/2014/main" id="{2FC9CF9E-E7C8-893C-FDB5-9166533135AE}"/>
                    </a:ext>
                  </a:extLst>
                </p14:cNvPr>
                <p14:cNvContentPartPr/>
                <p14:nvPr/>
              </p14:nvContentPartPr>
              <p14:xfrm>
                <a:off x="5072405" y="1700369"/>
                <a:ext cx="361800" cy="338760"/>
              </p14:xfrm>
            </p:contentPart>
          </mc:Choice>
          <mc:Fallback>
            <p:pic>
              <p:nvPicPr>
                <p:cNvPr id="147" name="Ink 146">
                  <a:extLst>
                    <a:ext uri="{FF2B5EF4-FFF2-40B4-BE49-F238E27FC236}">
                      <a16:creationId xmlns:a16="http://schemas.microsoft.com/office/drawing/2014/main" id="{2FC9CF9E-E7C8-893C-FDB5-9166533135AE}"/>
                    </a:ext>
                  </a:extLst>
                </p:cNvPr>
                <p:cNvPicPr/>
                <p:nvPr/>
              </p:nvPicPr>
              <p:blipFill>
                <a:blip r:embed="rId241"/>
                <a:stretch>
                  <a:fillRect/>
                </a:stretch>
              </p:blipFill>
              <p:spPr>
                <a:xfrm>
                  <a:off x="5063765" y="1691369"/>
                  <a:ext cx="37944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9" name="Ink 148">
                  <a:extLst>
                    <a:ext uri="{FF2B5EF4-FFF2-40B4-BE49-F238E27FC236}">
                      <a16:creationId xmlns:a16="http://schemas.microsoft.com/office/drawing/2014/main" id="{D816609C-1FCD-2925-4D49-42DC2C0184C6}"/>
                    </a:ext>
                  </a:extLst>
                </p14:cNvPr>
                <p14:cNvContentPartPr/>
                <p14:nvPr/>
              </p14:nvContentPartPr>
              <p14:xfrm>
                <a:off x="5423405" y="5046569"/>
                <a:ext cx="476640" cy="360720"/>
              </p14:xfrm>
            </p:contentPart>
          </mc:Choice>
          <mc:Fallback>
            <p:pic>
              <p:nvPicPr>
                <p:cNvPr id="149" name="Ink 148">
                  <a:extLst>
                    <a:ext uri="{FF2B5EF4-FFF2-40B4-BE49-F238E27FC236}">
                      <a16:creationId xmlns:a16="http://schemas.microsoft.com/office/drawing/2014/main" id="{D816609C-1FCD-2925-4D49-42DC2C0184C6}"/>
                    </a:ext>
                  </a:extLst>
                </p:cNvPr>
                <p:cNvPicPr/>
                <p:nvPr/>
              </p:nvPicPr>
              <p:blipFill>
                <a:blip r:embed="rId243"/>
                <a:stretch>
                  <a:fillRect/>
                </a:stretch>
              </p:blipFill>
              <p:spPr>
                <a:xfrm>
                  <a:off x="5414405" y="5037569"/>
                  <a:ext cx="49428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0" name="Ink 149">
                  <a:extLst>
                    <a:ext uri="{FF2B5EF4-FFF2-40B4-BE49-F238E27FC236}">
                      <a16:creationId xmlns:a16="http://schemas.microsoft.com/office/drawing/2014/main" id="{37015B19-A5E5-FAEC-E8BF-22E2D582465C}"/>
                    </a:ext>
                  </a:extLst>
                </p14:cNvPr>
                <p14:cNvContentPartPr/>
                <p14:nvPr/>
              </p14:nvContentPartPr>
              <p14:xfrm>
                <a:off x="5796365" y="3669929"/>
                <a:ext cx="4800960" cy="1453320"/>
              </p14:xfrm>
            </p:contentPart>
          </mc:Choice>
          <mc:Fallback>
            <p:pic>
              <p:nvPicPr>
                <p:cNvPr id="150" name="Ink 149">
                  <a:extLst>
                    <a:ext uri="{FF2B5EF4-FFF2-40B4-BE49-F238E27FC236}">
                      <a16:creationId xmlns:a16="http://schemas.microsoft.com/office/drawing/2014/main" id="{37015B19-A5E5-FAEC-E8BF-22E2D582465C}"/>
                    </a:ext>
                  </a:extLst>
                </p:cNvPr>
                <p:cNvPicPr/>
                <p:nvPr/>
              </p:nvPicPr>
              <p:blipFill>
                <a:blip r:embed="rId245"/>
                <a:stretch>
                  <a:fillRect/>
                </a:stretch>
              </p:blipFill>
              <p:spPr>
                <a:xfrm>
                  <a:off x="5787365" y="3660929"/>
                  <a:ext cx="4818600" cy="14709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1" name="Ink 150">
                  <a:extLst>
                    <a:ext uri="{FF2B5EF4-FFF2-40B4-BE49-F238E27FC236}">
                      <a16:creationId xmlns:a16="http://schemas.microsoft.com/office/drawing/2014/main" id="{DF4804F7-0C67-9D61-5DD2-72F99A9CC924}"/>
                    </a:ext>
                  </a:extLst>
                </p14:cNvPr>
                <p14:cNvContentPartPr/>
                <p14:nvPr/>
              </p14:nvContentPartPr>
              <p14:xfrm>
                <a:off x="10462325" y="3551489"/>
                <a:ext cx="289800" cy="229680"/>
              </p14:xfrm>
            </p:contentPart>
          </mc:Choice>
          <mc:Fallback>
            <p:pic>
              <p:nvPicPr>
                <p:cNvPr id="151" name="Ink 150">
                  <a:extLst>
                    <a:ext uri="{FF2B5EF4-FFF2-40B4-BE49-F238E27FC236}">
                      <a16:creationId xmlns:a16="http://schemas.microsoft.com/office/drawing/2014/main" id="{DF4804F7-0C67-9D61-5DD2-72F99A9CC924}"/>
                    </a:ext>
                  </a:extLst>
                </p:cNvPr>
                <p:cNvPicPr/>
                <p:nvPr/>
              </p:nvPicPr>
              <p:blipFill>
                <a:blip r:embed="rId247"/>
                <a:stretch>
                  <a:fillRect/>
                </a:stretch>
              </p:blipFill>
              <p:spPr>
                <a:xfrm>
                  <a:off x="10453685" y="3542849"/>
                  <a:ext cx="3074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2" name="Ink 151">
                  <a:extLst>
                    <a:ext uri="{FF2B5EF4-FFF2-40B4-BE49-F238E27FC236}">
                      <a16:creationId xmlns:a16="http://schemas.microsoft.com/office/drawing/2014/main" id="{46D82391-40D4-D439-E8B6-9C040E0EC27B}"/>
                    </a:ext>
                  </a:extLst>
                </p14:cNvPr>
                <p14:cNvContentPartPr/>
                <p14:nvPr/>
              </p14:nvContentPartPr>
              <p14:xfrm>
                <a:off x="9887765" y="3488489"/>
                <a:ext cx="1077480" cy="1301400"/>
              </p14:xfrm>
            </p:contentPart>
          </mc:Choice>
          <mc:Fallback>
            <p:pic>
              <p:nvPicPr>
                <p:cNvPr id="152" name="Ink 151">
                  <a:extLst>
                    <a:ext uri="{FF2B5EF4-FFF2-40B4-BE49-F238E27FC236}">
                      <a16:creationId xmlns:a16="http://schemas.microsoft.com/office/drawing/2014/main" id="{46D82391-40D4-D439-E8B6-9C040E0EC27B}"/>
                    </a:ext>
                  </a:extLst>
                </p:cNvPr>
                <p:cNvPicPr/>
                <p:nvPr/>
              </p:nvPicPr>
              <p:blipFill>
                <a:blip r:embed="rId249"/>
                <a:stretch>
                  <a:fillRect/>
                </a:stretch>
              </p:blipFill>
              <p:spPr>
                <a:xfrm>
                  <a:off x="9878765" y="3479489"/>
                  <a:ext cx="1095120" cy="13190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3" name="Ink 152">
                  <a:extLst>
                    <a:ext uri="{FF2B5EF4-FFF2-40B4-BE49-F238E27FC236}">
                      <a16:creationId xmlns:a16="http://schemas.microsoft.com/office/drawing/2014/main" id="{31B3A7C5-5125-68E1-B640-4B6B43D5B984}"/>
                    </a:ext>
                  </a:extLst>
                </p14:cNvPr>
                <p14:cNvContentPartPr/>
                <p14:nvPr/>
              </p14:nvContentPartPr>
              <p14:xfrm>
                <a:off x="9876245" y="4646969"/>
                <a:ext cx="110880" cy="217440"/>
              </p14:xfrm>
            </p:contentPart>
          </mc:Choice>
          <mc:Fallback>
            <p:pic>
              <p:nvPicPr>
                <p:cNvPr id="153" name="Ink 152">
                  <a:extLst>
                    <a:ext uri="{FF2B5EF4-FFF2-40B4-BE49-F238E27FC236}">
                      <a16:creationId xmlns:a16="http://schemas.microsoft.com/office/drawing/2014/main" id="{31B3A7C5-5125-68E1-B640-4B6B43D5B984}"/>
                    </a:ext>
                  </a:extLst>
                </p:cNvPr>
                <p:cNvPicPr/>
                <p:nvPr/>
              </p:nvPicPr>
              <p:blipFill>
                <a:blip r:embed="rId251"/>
                <a:stretch>
                  <a:fillRect/>
                </a:stretch>
              </p:blipFill>
              <p:spPr>
                <a:xfrm>
                  <a:off x="9867605" y="4638329"/>
                  <a:ext cx="12852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5" name="Ink 154">
                  <a:extLst>
                    <a:ext uri="{FF2B5EF4-FFF2-40B4-BE49-F238E27FC236}">
                      <a16:creationId xmlns:a16="http://schemas.microsoft.com/office/drawing/2014/main" id="{4A593C2A-944A-18EC-E598-038112420224}"/>
                    </a:ext>
                  </a:extLst>
                </p14:cNvPr>
                <p14:cNvContentPartPr/>
                <p14:nvPr/>
              </p14:nvContentPartPr>
              <p14:xfrm>
                <a:off x="8820725" y="2435489"/>
                <a:ext cx="203040" cy="32040"/>
              </p14:xfrm>
            </p:contentPart>
          </mc:Choice>
          <mc:Fallback>
            <p:pic>
              <p:nvPicPr>
                <p:cNvPr id="155" name="Ink 154">
                  <a:extLst>
                    <a:ext uri="{FF2B5EF4-FFF2-40B4-BE49-F238E27FC236}">
                      <a16:creationId xmlns:a16="http://schemas.microsoft.com/office/drawing/2014/main" id="{4A593C2A-944A-18EC-E598-038112420224}"/>
                    </a:ext>
                  </a:extLst>
                </p:cNvPr>
                <p:cNvPicPr/>
                <p:nvPr/>
              </p:nvPicPr>
              <p:blipFill>
                <a:blip r:embed="rId253"/>
                <a:stretch>
                  <a:fillRect/>
                </a:stretch>
              </p:blipFill>
              <p:spPr>
                <a:xfrm>
                  <a:off x="8812085" y="2426849"/>
                  <a:ext cx="2206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6" name="Ink 155">
                  <a:extLst>
                    <a:ext uri="{FF2B5EF4-FFF2-40B4-BE49-F238E27FC236}">
                      <a16:creationId xmlns:a16="http://schemas.microsoft.com/office/drawing/2014/main" id="{4C903F22-9D03-378A-C4A7-A792C6959983}"/>
                    </a:ext>
                  </a:extLst>
                </p14:cNvPr>
                <p14:cNvContentPartPr/>
                <p14:nvPr/>
              </p14:nvContentPartPr>
              <p14:xfrm>
                <a:off x="8793005" y="2517929"/>
                <a:ext cx="223200" cy="22320"/>
              </p14:xfrm>
            </p:contentPart>
          </mc:Choice>
          <mc:Fallback>
            <p:pic>
              <p:nvPicPr>
                <p:cNvPr id="156" name="Ink 155">
                  <a:extLst>
                    <a:ext uri="{FF2B5EF4-FFF2-40B4-BE49-F238E27FC236}">
                      <a16:creationId xmlns:a16="http://schemas.microsoft.com/office/drawing/2014/main" id="{4C903F22-9D03-378A-C4A7-A792C6959983}"/>
                    </a:ext>
                  </a:extLst>
                </p:cNvPr>
                <p:cNvPicPr/>
                <p:nvPr/>
              </p:nvPicPr>
              <p:blipFill>
                <a:blip r:embed="rId255"/>
                <a:stretch>
                  <a:fillRect/>
                </a:stretch>
              </p:blipFill>
              <p:spPr>
                <a:xfrm>
                  <a:off x="8784365" y="2508929"/>
                  <a:ext cx="2408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8" name="Ink 157">
                  <a:extLst>
                    <a:ext uri="{FF2B5EF4-FFF2-40B4-BE49-F238E27FC236}">
                      <a16:creationId xmlns:a16="http://schemas.microsoft.com/office/drawing/2014/main" id="{1CBC4943-2C63-A39F-2167-9776CABC9D64}"/>
                    </a:ext>
                  </a:extLst>
                </p14:cNvPr>
                <p14:cNvContentPartPr/>
                <p14:nvPr/>
              </p14:nvContentPartPr>
              <p14:xfrm>
                <a:off x="367925" y="1996649"/>
                <a:ext cx="199800" cy="14040"/>
              </p14:xfrm>
            </p:contentPart>
          </mc:Choice>
          <mc:Fallback>
            <p:pic>
              <p:nvPicPr>
                <p:cNvPr id="158" name="Ink 157">
                  <a:extLst>
                    <a:ext uri="{FF2B5EF4-FFF2-40B4-BE49-F238E27FC236}">
                      <a16:creationId xmlns:a16="http://schemas.microsoft.com/office/drawing/2014/main" id="{1CBC4943-2C63-A39F-2167-9776CABC9D64}"/>
                    </a:ext>
                  </a:extLst>
                </p:cNvPr>
                <p:cNvPicPr/>
                <p:nvPr/>
              </p:nvPicPr>
              <p:blipFill>
                <a:blip r:embed="rId257"/>
                <a:stretch>
                  <a:fillRect/>
                </a:stretch>
              </p:blipFill>
              <p:spPr>
                <a:xfrm>
                  <a:off x="358925" y="1987649"/>
                  <a:ext cx="2174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9" name="Ink 158">
                  <a:extLst>
                    <a:ext uri="{FF2B5EF4-FFF2-40B4-BE49-F238E27FC236}">
                      <a16:creationId xmlns:a16="http://schemas.microsoft.com/office/drawing/2014/main" id="{6AE8E43B-FCE5-4850-5764-5BBC2F296476}"/>
                    </a:ext>
                  </a:extLst>
                </p14:cNvPr>
                <p14:cNvContentPartPr/>
                <p14:nvPr/>
              </p14:nvContentPartPr>
              <p14:xfrm>
                <a:off x="525605" y="1908449"/>
                <a:ext cx="124560" cy="250920"/>
              </p14:xfrm>
            </p:contentPart>
          </mc:Choice>
          <mc:Fallback>
            <p:pic>
              <p:nvPicPr>
                <p:cNvPr id="159" name="Ink 158">
                  <a:extLst>
                    <a:ext uri="{FF2B5EF4-FFF2-40B4-BE49-F238E27FC236}">
                      <a16:creationId xmlns:a16="http://schemas.microsoft.com/office/drawing/2014/main" id="{6AE8E43B-FCE5-4850-5764-5BBC2F296476}"/>
                    </a:ext>
                  </a:extLst>
                </p:cNvPr>
                <p:cNvPicPr/>
                <p:nvPr/>
              </p:nvPicPr>
              <p:blipFill>
                <a:blip r:embed="rId259"/>
                <a:stretch>
                  <a:fillRect/>
                </a:stretch>
              </p:blipFill>
              <p:spPr>
                <a:xfrm>
                  <a:off x="516605" y="1899449"/>
                  <a:ext cx="14220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0" name="Ink 159">
                  <a:extLst>
                    <a:ext uri="{FF2B5EF4-FFF2-40B4-BE49-F238E27FC236}">
                      <a16:creationId xmlns:a16="http://schemas.microsoft.com/office/drawing/2014/main" id="{919BC932-425F-4014-8318-33482F780B80}"/>
                    </a:ext>
                  </a:extLst>
                </p14:cNvPr>
                <p14:cNvContentPartPr/>
                <p14:nvPr/>
              </p14:nvContentPartPr>
              <p14:xfrm>
                <a:off x="350285" y="2538809"/>
                <a:ext cx="339480" cy="60840"/>
              </p14:xfrm>
            </p:contentPart>
          </mc:Choice>
          <mc:Fallback>
            <p:pic>
              <p:nvPicPr>
                <p:cNvPr id="160" name="Ink 159">
                  <a:extLst>
                    <a:ext uri="{FF2B5EF4-FFF2-40B4-BE49-F238E27FC236}">
                      <a16:creationId xmlns:a16="http://schemas.microsoft.com/office/drawing/2014/main" id="{919BC932-425F-4014-8318-33482F780B80}"/>
                    </a:ext>
                  </a:extLst>
                </p:cNvPr>
                <p:cNvPicPr/>
                <p:nvPr/>
              </p:nvPicPr>
              <p:blipFill>
                <a:blip r:embed="rId261"/>
                <a:stretch>
                  <a:fillRect/>
                </a:stretch>
              </p:blipFill>
              <p:spPr>
                <a:xfrm>
                  <a:off x="341645" y="2529809"/>
                  <a:ext cx="3571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1" name="Ink 160">
                  <a:extLst>
                    <a:ext uri="{FF2B5EF4-FFF2-40B4-BE49-F238E27FC236}">
                      <a16:creationId xmlns:a16="http://schemas.microsoft.com/office/drawing/2014/main" id="{2E6FD1E6-CA69-55DE-4FAB-AE1F11677AD9}"/>
                    </a:ext>
                  </a:extLst>
                </p14:cNvPr>
                <p14:cNvContentPartPr/>
                <p14:nvPr/>
              </p14:nvContentPartPr>
              <p14:xfrm>
                <a:off x="565205" y="2448449"/>
                <a:ext cx="158400" cy="302760"/>
              </p14:xfrm>
            </p:contentPart>
          </mc:Choice>
          <mc:Fallback>
            <p:pic>
              <p:nvPicPr>
                <p:cNvPr id="161" name="Ink 160">
                  <a:extLst>
                    <a:ext uri="{FF2B5EF4-FFF2-40B4-BE49-F238E27FC236}">
                      <a16:creationId xmlns:a16="http://schemas.microsoft.com/office/drawing/2014/main" id="{2E6FD1E6-CA69-55DE-4FAB-AE1F11677AD9}"/>
                    </a:ext>
                  </a:extLst>
                </p:cNvPr>
                <p:cNvPicPr/>
                <p:nvPr/>
              </p:nvPicPr>
              <p:blipFill>
                <a:blip r:embed="rId263"/>
                <a:stretch>
                  <a:fillRect/>
                </a:stretch>
              </p:blipFill>
              <p:spPr>
                <a:xfrm>
                  <a:off x="556565" y="2439809"/>
                  <a:ext cx="1760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2" name="Ink 161">
                  <a:extLst>
                    <a:ext uri="{FF2B5EF4-FFF2-40B4-BE49-F238E27FC236}">
                      <a16:creationId xmlns:a16="http://schemas.microsoft.com/office/drawing/2014/main" id="{F0D8FC39-FE32-A95C-2414-B822AD0FF14B}"/>
                    </a:ext>
                  </a:extLst>
                </p14:cNvPr>
                <p14:cNvContentPartPr/>
                <p14:nvPr/>
              </p14:nvContentPartPr>
              <p14:xfrm>
                <a:off x="402485" y="3211649"/>
                <a:ext cx="252720" cy="45000"/>
              </p14:xfrm>
            </p:contentPart>
          </mc:Choice>
          <mc:Fallback>
            <p:pic>
              <p:nvPicPr>
                <p:cNvPr id="162" name="Ink 161">
                  <a:extLst>
                    <a:ext uri="{FF2B5EF4-FFF2-40B4-BE49-F238E27FC236}">
                      <a16:creationId xmlns:a16="http://schemas.microsoft.com/office/drawing/2014/main" id="{F0D8FC39-FE32-A95C-2414-B822AD0FF14B}"/>
                    </a:ext>
                  </a:extLst>
                </p:cNvPr>
                <p:cNvPicPr/>
                <p:nvPr/>
              </p:nvPicPr>
              <p:blipFill>
                <a:blip r:embed="rId265"/>
                <a:stretch>
                  <a:fillRect/>
                </a:stretch>
              </p:blipFill>
              <p:spPr>
                <a:xfrm>
                  <a:off x="393485" y="3202649"/>
                  <a:ext cx="2703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3" name="Ink 162">
                  <a:extLst>
                    <a:ext uri="{FF2B5EF4-FFF2-40B4-BE49-F238E27FC236}">
                      <a16:creationId xmlns:a16="http://schemas.microsoft.com/office/drawing/2014/main" id="{5257112D-A19B-230B-1CBC-55530EF21D14}"/>
                    </a:ext>
                  </a:extLst>
                </p14:cNvPr>
                <p14:cNvContentPartPr/>
                <p14:nvPr/>
              </p14:nvContentPartPr>
              <p14:xfrm>
                <a:off x="635765" y="3095369"/>
                <a:ext cx="112320" cy="207720"/>
              </p14:xfrm>
            </p:contentPart>
          </mc:Choice>
          <mc:Fallback>
            <p:pic>
              <p:nvPicPr>
                <p:cNvPr id="163" name="Ink 162">
                  <a:extLst>
                    <a:ext uri="{FF2B5EF4-FFF2-40B4-BE49-F238E27FC236}">
                      <a16:creationId xmlns:a16="http://schemas.microsoft.com/office/drawing/2014/main" id="{5257112D-A19B-230B-1CBC-55530EF21D14}"/>
                    </a:ext>
                  </a:extLst>
                </p:cNvPr>
                <p:cNvPicPr/>
                <p:nvPr/>
              </p:nvPicPr>
              <p:blipFill>
                <a:blip r:embed="rId267"/>
                <a:stretch>
                  <a:fillRect/>
                </a:stretch>
              </p:blipFill>
              <p:spPr>
                <a:xfrm>
                  <a:off x="626765" y="3086729"/>
                  <a:ext cx="1299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7" name="Ink 166">
                  <a:extLst>
                    <a:ext uri="{FF2B5EF4-FFF2-40B4-BE49-F238E27FC236}">
                      <a16:creationId xmlns:a16="http://schemas.microsoft.com/office/drawing/2014/main" id="{BF9E1E3F-0407-16DD-4C05-CE8D2B4A327C}"/>
                    </a:ext>
                  </a:extLst>
                </p14:cNvPr>
                <p14:cNvContentPartPr/>
                <p14:nvPr/>
              </p14:nvContentPartPr>
              <p14:xfrm>
                <a:off x="1077485" y="3064769"/>
                <a:ext cx="189360" cy="281160"/>
              </p14:xfrm>
            </p:contentPart>
          </mc:Choice>
          <mc:Fallback>
            <p:pic>
              <p:nvPicPr>
                <p:cNvPr id="167" name="Ink 166">
                  <a:extLst>
                    <a:ext uri="{FF2B5EF4-FFF2-40B4-BE49-F238E27FC236}">
                      <a16:creationId xmlns:a16="http://schemas.microsoft.com/office/drawing/2014/main" id="{BF9E1E3F-0407-16DD-4C05-CE8D2B4A327C}"/>
                    </a:ext>
                  </a:extLst>
                </p:cNvPr>
                <p:cNvPicPr/>
                <p:nvPr/>
              </p:nvPicPr>
              <p:blipFill>
                <a:blip r:embed="rId269"/>
                <a:stretch>
                  <a:fillRect/>
                </a:stretch>
              </p:blipFill>
              <p:spPr>
                <a:xfrm>
                  <a:off x="1068485" y="3055769"/>
                  <a:ext cx="2070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8" name="Ink 167">
                  <a:extLst>
                    <a:ext uri="{FF2B5EF4-FFF2-40B4-BE49-F238E27FC236}">
                      <a16:creationId xmlns:a16="http://schemas.microsoft.com/office/drawing/2014/main" id="{F270A949-B72F-73C6-D28E-2C8CD8437176}"/>
                    </a:ext>
                  </a:extLst>
                </p14:cNvPr>
                <p14:cNvContentPartPr/>
                <p14:nvPr/>
              </p14:nvContentPartPr>
              <p14:xfrm>
                <a:off x="1303925" y="3004649"/>
                <a:ext cx="247320" cy="270000"/>
              </p14:xfrm>
            </p:contentPart>
          </mc:Choice>
          <mc:Fallback>
            <p:pic>
              <p:nvPicPr>
                <p:cNvPr id="168" name="Ink 167">
                  <a:extLst>
                    <a:ext uri="{FF2B5EF4-FFF2-40B4-BE49-F238E27FC236}">
                      <a16:creationId xmlns:a16="http://schemas.microsoft.com/office/drawing/2014/main" id="{F270A949-B72F-73C6-D28E-2C8CD8437176}"/>
                    </a:ext>
                  </a:extLst>
                </p:cNvPr>
                <p:cNvPicPr/>
                <p:nvPr/>
              </p:nvPicPr>
              <p:blipFill>
                <a:blip r:embed="rId271"/>
                <a:stretch>
                  <a:fillRect/>
                </a:stretch>
              </p:blipFill>
              <p:spPr>
                <a:xfrm>
                  <a:off x="1294925" y="2996009"/>
                  <a:ext cx="26496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9" name="Ink 168">
                  <a:extLst>
                    <a:ext uri="{FF2B5EF4-FFF2-40B4-BE49-F238E27FC236}">
                      <a16:creationId xmlns:a16="http://schemas.microsoft.com/office/drawing/2014/main" id="{CF8A96DE-5B99-A2E5-0F61-EA0AF85238DB}"/>
                    </a:ext>
                  </a:extLst>
                </p14:cNvPr>
                <p14:cNvContentPartPr/>
                <p14:nvPr/>
              </p14:nvContentPartPr>
              <p14:xfrm>
                <a:off x="1512725" y="3061889"/>
                <a:ext cx="316800" cy="171000"/>
              </p14:xfrm>
            </p:contentPart>
          </mc:Choice>
          <mc:Fallback>
            <p:pic>
              <p:nvPicPr>
                <p:cNvPr id="169" name="Ink 168">
                  <a:extLst>
                    <a:ext uri="{FF2B5EF4-FFF2-40B4-BE49-F238E27FC236}">
                      <a16:creationId xmlns:a16="http://schemas.microsoft.com/office/drawing/2014/main" id="{CF8A96DE-5B99-A2E5-0F61-EA0AF85238DB}"/>
                    </a:ext>
                  </a:extLst>
                </p:cNvPr>
                <p:cNvPicPr/>
                <p:nvPr/>
              </p:nvPicPr>
              <p:blipFill>
                <a:blip r:embed="rId273"/>
                <a:stretch>
                  <a:fillRect/>
                </a:stretch>
              </p:blipFill>
              <p:spPr>
                <a:xfrm>
                  <a:off x="1503725" y="3052889"/>
                  <a:ext cx="3344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0" name="Ink 169">
                  <a:extLst>
                    <a:ext uri="{FF2B5EF4-FFF2-40B4-BE49-F238E27FC236}">
                      <a16:creationId xmlns:a16="http://schemas.microsoft.com/office/drawing/2014/main" id="{ABF953DE-8FF0-4A32-31F8-62F3196175DF}"/>
                    </a:ext>
                  </a:extLst>
                </p14:cNvPr>
                <p14:cNvContentPartPr/>
                <p14:nvPr/>
              </p14:nvContentPartPr>
              <p14:xfrm>
                <a:off x="2040845" y="3003929"/>
                <a:ext cx="421920" cy="235080"/>
              </p14:xfrm>
            </p:contentPart>
          </mc:Choice>
          <mc:Fallback>
            <p:pic>
              <p:nvPicPr>
                <p:cNvPr id="170" name="Ink 169">
                  <a:extLst>
                    <a:ext uri="{FF2B5EF4-FFF2-40B4-BE49-F238E27FC236}">
                      <a16:creationId xmlns:a16="http://schemas.microsoft.com/office/drawing/2014/main" id="{ABF953DE-8FF0-4A32-31F8-62F3196175DF}"/>
                    </a:ext>
                  </a:extLst>
                </p:cNvPr>
                <p:cNvPicPr/>
                <p:nvPr/>
              </p:nvPicPr>
              <p:blipFill>
                <a:blip r:embed="rId275"/>
                <a:stretch>
                  <a:fillRect/>
                </a:stretch>
              </p:blipFill>
              <p:spPr>
                <a:xfrm>
                  <a:off x="2031845" y="2994929"/>
                  <a:ext cx="43956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1" name="Ink 170">
                  <a:extLst>
                    <a:ext uri="{FF2B5EF4-FFF2-40B4-BE49-F238E27FC236}">
                      <a16:creationId xmlns:a16="http://schemas.microsoft.com/office/drawing/2014/main" id="{D4540EF8-B2B4-3F38-A301-4D582F672B0A}"/>
                    </a:ext>
                  </a:extLst>
                </p14:cNvPr>
                <p14:cNvContentPartPr/>
                <p14:nvPr/>
              </p14:nvContentPartPr>
              <p14:xfrm>
                <a:off x="2552045" y="3083489"/>
                <a:ext cx="124560" cy="29520"/>
              </p14:xfrm>
            </p:contentPart>
          </mc:Choice>
          <mc:Fallback>
            <p:pic>
              <p:nvPicPr>
                <p:cNvPr id="171" name="Ink 170">
                  <a:extLst>
                    <a:ext uri="{FF2B5EF4-FFF2-40B4-BE49-F238E27FC236}">
                      <a16:creationId xmlns:a16="http://schemas.microsoft.com/office/drawing/2014/main" id="{D4540EF8-B2B4-3F38-A301-4D582F672B0A}"/>
                    </a:ext>
                  </a:extLst>
                </p:cNvPr>
                <p:cNvPicPr/>
                <p:nvPr/>
              </p:nvPicPr>
              <p:blipFill>
                <a:blip r:embed="rId277"/>
                <a:stretch>
                  <a:fillRect/>
                </a:stretch>
              </p:blipFill>
              <p:spPr>
                <a:xfrm>
                  <a:off x="2543045" y="3074489"/>
                  <a:ext cx="1422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2" name="Ink 171">
                  <a:extLst>
                    <a:ext uri="{FF2B5EF4-FFF2-40B4-BE49-F238E27FC236}">
                      <a16:creationId xmlns:a16="http://schemas.microsoft.com/office/drawing/2014/main" id="{328A495C-E466-97D2-C309-E63413F15F33}"/>
                    </a:ext>
                  </a:extLst>
                </p14:cNvPr>
                <p14:cNvContentPartPr/>
                <p14:nvPr/>
              </p14:nvContentPartPr>
              <p14:xfrm>
                <a:off x="2791085" y="2884769"/>
                <a:ext cx="213120" cy="315000"/>
              </p14:xfrm>
            </p:contentPart>
          </mc:Choice>
          <mc:Fallback>
            <p:pic>
              <p:nvPicPr>
                <p:cNvPr id="172" name="Ink 171">
                  <a:extLst>
                    <a:ext uri="{FF2B5EF4-FFF2-40B4-BE49-F238E27FC236}">
                      <a16:creationId xmlns:a16="http://schemas.microsoft.com/office/drawing/2014/main" id="{328A495C-E466-97D2-C309-E63413F15F33}"/>
                    </a:ext>
                  </a:extLst>
                </p:cNvPr>
                <p:cNvPicPr/>
                <p:nvPr/>
              </p:nvPicPr>
              <p:blipFill>
                <a:blip r:embed="rId279"/>
                <a:stretch>
                  <a:fillRect/>
                </a:stretch>
              </p:blipFill>
              <p:spPr>
                <a:xfrm>
                  <a:off x="2782085" y="2875769"/>
                  <a:ext cx="23076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3" name="Ink 172">
                  <a:extLst>
                    <a:ext uri="{FF2B5EF4-FFF2-40B4-BE49-F238E27FC236}">
                      <a16:creationId xmlns:a16="http://schemas.microsoft.com/office/drawing/2014/main" id="{6688F5F3-EBC6-A0E6-22F1-A15DFE9CD91F}"/>
                    </a:ext>
                  </a:extLst>
                </p14:cNvPr>
                <p14:cNvContentPartPr/>
                <p14:nvPr/>
              </p14:nvContentPartPr>
              <p14:xfrm>
                <a:off x="3063605" y="2651129"/>
                <a:ext cx="1170360" cy="496440"/>
              </p14:xfrm>
            </p:contentPart>
          </mc:Choice>
          <mc:Fallback>
            <p:pic>
              <p:nvPicPr>
                <p:cNvPr id="173" name="Ink 172">
                  <a:extLst>
                    <a:ext uri="{FF2B5EF4-FFF2-40B4-BE49-F238E27FC236}">
                      <a16:creationId xmlns:a16="http://schemas.microsoft.com/office/drawing/2014/main" id="{6688F5F3-EBC6-A0E6-22F1-A15DFE9CD91F}"/>
                    </a:ext>
                  </a:extLst>
                </p:cNvPr>
                <p:cNvPicPr/>
                <p:nvPr/>
              </p:nvPicPr>
              <p:blipFill>
                <a:blip r:embed="rId281"/>
                <a:stretch>
                  <a:fillRect/>
                </a:stretch>
              </p:blipFill>
              <p:spPr>
                <a:xfrm>
                  <a:off x="3054605" y="2642129"/>
                  <a:ext cx="118800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4" name="Ink 173">
                  <a:extLst>
                    <a:ext uri="{FF2B5EF4-FFF2-40B4-BE49-F238E27FC236}">
                      <a16:creationId xmlns:a16="http://schemas.microsoft.com/office/drawing/2014/main" id="{C892F4CB-E16E-C509-152F-1C2585196711}"/>
                    </a:ext>
                  </a:extLst>
                </p14:cNvPr>
                <p14:cNvContentPartPr/>
                <p14:nvPr/>
              </p14:nvContentPartPr>
              <p14:xfrm>
                <a:off x="891005" y="3364649"/>
                <a:ext cx="4238640" cy="411120"/>
              </p14:xfrm>
            </p:contentPart>
          </mc:Choice>
          <mc:Fallback>
            <p:pic>
              <p:nvPicPr>
                <p:cNvPr id="174" name="Ink 173">
                  <a:extLst>
                    <a:ext uri="{FF2B5EF4-FFF2-40B4-BE49-F238E27FC236}">
                      <a16:creationId xmlns:a16="http://schemas.microsoft.com/office/drawing/2014/main" id="{C892F4CB-E16E-C509-152F-1C2585196711}"/>
                    </a:ext>
                  </a:extLst>
                </p:cNvPr>
                <p:cNvPicPr/>
                <p:nvPr/>
              </p:nvPicPr>
              <p:blipFill>
                <a:blip r:embed="rId283"/>
                <a:stretch>
                  <a:fillRect/>
                </a:stretch>
              </p:blipFill>
              <p:spPr>
                <a:xfrm>
                  <a:off x="882365" y="3355649"/>
                  <a:ext cx="4256280" cy="428760"/>
                </a:xfrm>
                <a:prstGeom prst="rect">
                  <a:avLst/>
                </a:prstGeom>
              </p:spPr>
            </p:pic>
          </mc:Fallback>
        </mc:AlternateContent>
      </p:grpSp>
    </p:spTree>
    <p:extLst>
      <p:ext uri="{BB962C8B-B14F-4D97-AF65-F5344CB8AC3E}">
        <p14:creationId xmlns:p14="http://schemas.microsoft.com/office/powerpoint/2010/main" val="1387602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Why someone fails to learn CDS from google?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36933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&lt; &gt;</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grpSp>
        <p:nvGrpSpPr>
          <p:cNvPr id="11" name="Group 10">
            <a:extLst>
              <a:ext uri="{FF2B5EF4-FFF2-40B4-BE49-F238E27FC236}">
                <a16:creationId xmlns:a16="http://schemas.microsoft.com/office/drawing/2014/main" id="{2C171962-7CAE-BFDD-88B9-88B9C0C010FE}"/>
              </a:ext>
            </a:extLst>
          </p:cNvPr>
          <p:cNvGrpSpPr/>
          <p:nvPr/>
        </p:nvGrpSpPr>
        <p:grpSpPr>
          <a:xfrm>
            <a:off x="774433" y="401150"/>
            <a:ext cx="360" cy="360"/>
            <a:chOff x="774433" y="401150"/>
            <a:chExt cx="360" cy="36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56C454EE-C792-3547-18D5-2B98BF9F9ABA}"/>
                    </a:ext>
                  </a:extLst>
                </p14:cNvPr>
                <p14:cNvContentPartPr/>
                <p14:nvPr/>
              </p14:nvContentPartPr>
              <p14:xfrm>
                <a:off x="774433" y="401150"/>
                <a:ext cx="360" cy="360"/>
              </p14:xfrm>
            </p:contentPart>
          </mc:Choice>
          <mc:Fallback xmlns="">
            <p:pic>
              <p:nvPicPr>
                <p:cNvPr id="9" name="Ink 8">
                  <a:extLst>
                    <a:ext uri="{FF2B5EF4-FFF2-40B4-BE49-F238E27FC236}">
                      <a16:creationId xmlns:a16="http://schemas.microsoft.com/office/drawing/2014/main" id="{56C454EE-C792-3547-18D5-2B98BF9F9ABA}"/>
                    </a:ext>
                  </a:extLst>
                </p:cNvPr>
                <p:cNvPicPr/>
                <p:nvPr/>
              </p:nvPicPr>
              <p:blipFill>
                <a:blip r:embed="rId7"/>
                <a:stretch>
                  <a:fillRect/>
                </a:stretch>
              </p:blipFill>
              <p:spPr>
                <a:xfrm>
                  <a:off x="765793" y="3925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E2BC26F-BE05-3048-D4FD-B80751AA871A}"/>
                    </a:ext>
                  </a:extLst>
                </p14:cNvPr>
                <p14:cNvContentPartPr/>
                <p14:nvPr/>
              </p14:nvContentPartPr>
              <p14:xfrm>
                <a:off x="774433" y="401150"/>
                <a:ext cx="360" cy="360"/>
              </p14:xfrm>
            </p:contentPart>
          </mc:Choice>
          <mc:Fallback xmlns="">
            <p:pic>
              <p:nvPicPr>
                <p:cNvPr id="10" name="Ink 9">
                  <a:extLst>
                    <a:ext uri="{FF2B5EF4-FFF2-40B4-BE49-F238E27FC236}">
                      <a16:creationId xmlns:a16="http://schemas.microsoft.com/office/drawing/2014/main" id="{CE2BC26F-BE05-3048-D4FD-B80751AA871A}"/>
                    </a:ext>
                  </a:extLst>
                </p:cNvPr>
                <p:cNvPicPr/>
                <p:nvPr/>
              </p:nvPicPr>
              <p:blipFill>
                <a:blip r:embed="rId7"/>
                <a:stretch>
                  <a:fillRect/>
                </a:stretch>
              </p:blipFill>
              <p:spPr>
                <a:xfrm>
                  <a:off x="765793" y="392510"/>
                  <a:ext cx="18000" cy="18000"/>
                </a:xfrm>
                <a:prstGeom prst="rect">
                  <a:avLst/>
                </a:prstGeom>
              </p:spPr>
            </p:pic>
          </mc:Fallback>
        </mc:AlternateContent>
      </p:grpSp>
      <p:pic>
        <p:nvPicPr>
          <p:cNvPr id="1026" name="Picture 2" descr="CBSE CLASS XII ENGINEERING GRAPHICS PRACTICALS MACHINE BLOCK 03 - YouTube">
            <a:extLst>
              <a:ext uri="{FF2B5EF4-FFF2-40B4-BE49-F238E27FC236}">
                <a16:creationId xmlns:a16="http://schemas.microsoft.com/office/drawing/2014/main" id="{2DC14AA3-EE52-B121-4EAC-D0FACC7126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788" y="762806"/>
            <a:ext cx="6733054" cy="3787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399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Rounded Corners 8">
            <a:extLst>
              <a:ext uri="{FF2B5EF4-FFF2-40B4-BE49-F238E27FC236}">
                <a16:creationId xmlns:a16="http://schemas.microsoft.com/office/drawing/2014/main" id="{8D733875-09AD-3A09-43A4-D723B2043475}"/>
              </a:ext>
            </a:extLst>
          </p:cNvPr>
          <p:cNvSpPr/>
          <p:nvPr/>
        </p:nvSpPr>
        <p:spPr>
          <a:xfrm>
            <a:off x="340379" y="2420888"/>
            <a:ext cx="3233393" cy="1359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View</a:t>
            </a:r>
          </a:p>
        </p:txBody>
      </p:sp>
      <p:sp>
        <p:nvSpPr>
          <p:cNvPr id="10" name="Rectangle 9">
            <a:extLst>
              <a:ext uri="{FF2B5EF4-FFF2-40B4-BE49-F238E27FC236}">
                <a16:creationId xmlns:a16="http://schemas.microsoft.com/office/drawing/2014/main" id="{4F87ECF4-6264-E6EF-61B3-C1E2A8A6C151}"/>
              </a:ext>
            </a:extLst>
          </p:cNvPr>
          <p:cNvSpPr/>
          <p:nvPr/>
        </p:nvSpPr>
        <p:spPr>
          <a:xfrm>
            <a:off x="8974732" y="707504"/>
            <a:ext cx="3101200" cy="530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ABAP Program</a:t>
            </a:r>
          </a:p>
        </p:txBody>
      </p:sp>
      <p:sp>
        <p:nvSpPr>
          <p:cNvPr id="11" name="Rectangle 10">
            <a:extLst>
              <a:ext uri="{FF2B5EF4-FFF2-40B4-BE49-F238E27FC236}">
                <a16:creationId xmlns:a16="http://schemas.microsoft.com/office/drawing/2014/main" id="{D2E0EFBC-6008-978E-D0BE-F2804BC9F7D7}"/>
              </a:ext>
            </a:extLst>
          </p:cNvPr>
          <p:cNvSpPr/>
          <p:nvPr/>
        </p:nvSpPr>
        <p:spPr>
          <a:xfrm>
            <a:off x="8974732" y="1556792"/>
            <a:ext cx="3101200" cy="530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Fiori App</a:t>
            </a:r>
          </a:p>
        </p:txBody>
      </p:sp>
      <p:sp>
        <p:nvSpPr>
          <p:cNvPr id="12" name="Rectangle 11">
            <a:extLst>
              <a:ext uri="{FF2B5EF4-FFF2-40B4-BE49-F238E27FC236}">
                <a16:creationId xmlns:a16="http://schemas.microsoft.com/office/drawing/2014/main" id="{C97B2B06-6616-CE8B-AB54-345552D28C14}"/>
              </a:ext>
            </a:extLst>
          </p:cNvPr>
          <p:cNvSpPr/>
          <p:nvPr/>
        </p:nvSpPr>
        <p:spPr>
          <a:xfrm>
            <a:off x="8974732" y="2420888"/>
            <a:ext cx="3101200" cy="530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Data Analytics</a:t>
            </a:r>
          </a:p>
        </p:txBody>
      </p:sp>
      <p:sp>
        <p:nvSpPr>
          <p:cNvPr id="13" name="Rectangle 12">
            <a:extLst>
              <a:ext uri="{FF2B5EF4-FFF2-40B4-BE49-F238E27FC236}">
                <a16:creationId xmlns:a16="http://schemas.microsoft.com/office/drawing/2014/main" id="{DA209D96-3338-CD8A-F793-9F579E9E6CF2}"/>
              </a:ext>
            </a:extLst>
          </p:cNvPr>
          <p:cNvSpPr/>
          <p:nvPr/>
        </p:nvSpPr>
        <p:spPr>
          <a:xfrm>
            <a:off x="8988604" y="3337658"/>
            <a:ext cx="3087328" cy="811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S/4HANA embedded Analytics</a:t>
            </a:r>
          </a:p>
        </p:txBody>
      </p:sp>
      <p:sp>
        <p:nvSpPr>
          <p:cNvPr id="14" name="Rectangle 13">
            <a:extLst>
              <a:ext uri="{FF2B5EF4-FFF2-40B4-BE49-F238E27FC236}">
                <a16:creationId xmlns:a16="http://schemas.microsoft.com/office/drawing/2014/main" id="{A0602769-73AC-5D61-DF8F-03F411FD29E4}"/>
              </a:ext>
            </a:extLst>
          </p:cNvPr>
          <p:cNvSpPr/>
          <p:nvPr/>
        </p:nvSpPr>
        <p:spPr>
          <a:xfrm>
            <a:off x="8981668" y="4489786"/>
            <a:ext cx="3087328" cy="811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Integration API</a:t>
            </a:r>
          </a:p>
        </p:txBody>
      </p:sp>
      <p:sp>
        <p:nvSpPr>
          <p:cNvPr id="15" name="Rectangle 14">
            <a:extLst>
              <a:ext uri="{FF2B5EF4-FFF2-40B4-BE49-F238E27FC236}">
                <a16:creationId xmlns:a16="http://schemas.microsoft.com/office/drawing/2014/main" id="{183C93C9-98AF-2121-683D-ED3C9AB4BD4B}"/>
              </a:ext>
            </a:extLst>
          </p:cNvPr>
          <p:cNvSpPr/>
          <p:nvPr/>
        </p:nvSpPr>
        <p:spPr>
          <a:xfrm>
            <a:off x="8968511" y="5649215"/>
            <a:ext cx="3087328" cy="811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RAP/BOPF</a:t>
            </a:r>
          </a:p>
        </p:txBody>
      </p:sp>
      <p:cxnSp>
        <p:nvCxnSpPr>
          <p:cNvPr id="17" name="Connector: Elbow 16">
            <a:extLst>
              <a:ext uri="{FF2B5EF4-FFF2-40B4-BE49-F238E27FC236}">
                <a16:creationId xmlns:a16="http://schemas.microsoft.com/office/drawing/2014/main" id="{7849032B-4AC7-B98B-3AD7-ECEBB732C44F}"/>
              </a:ext>
            </a:extLst>
          </p:cNvPr>
          <p:cNvCxnSpPr>
            <a:stCxn id="10" idx="1"/>
          </p:cNvCxnSpPr>
          <p:nvPr/>
        </p:nvCxnSpPr>
        <p:spPr>
          <a:xfrm rot="10800000" flipV="1">
            <a:off x="3573772" y="972848"/>
            <a:ext cx="5400960" cy="1592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9329E68-BBCB-22DB-7170-3BE7DBAAD6F2}"/>
              </a:ext>
            </a:extLst>
          </p:cNvPr>
          <p:cNvCxnSpPr>
            <a:stCxn id="11" idx="1"/>
          </p:cNvCxnSpPr>
          <p:nvPr/>
        </p:nvCxnSpPr>
        <p:spPr>
          <a:xfrm rot="10800000" flipV="1">
            <a:off x="3573772" y="1822136"/>
            <a:ext cx="5400960" cy="1030799"/>
          </a:xfrm>
          <a:prstGeom prst="bentConnector3">
            <a:avLst>
              <a:gd name="adj1" fmla="val 4309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7CB911-8755-F18A-4FFC-74162E88257B}"/>
              </a:ext>
            </a:extLst>
          </p:cNvPr>
          <p:cNvSpPr txBox="1"/>
          <p:nvPr/>
        </p:nvSpPr>
        <p:spPr>
          <a:xfrm>
            <a:off x="6670476" y="1455642"/>
            <a:ext cx="2160240"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@Odata.publish</a:t>
            </a:r>
          </a:p>
        </p:txBody>
      </p:sp>
      <p:cxnSp>
        <p:nvCxnSpPr>
          <p:cNvPr id="23" name="Connector: Elbow 22">
            <a:extLst>
              <a:ext uri="{FF2B5EF4-FFF2-40B4-BE49-F238E27FC236}">
                <a16:creationId xmlns:a16="http://schemas.microsoft.com/office/drawing/2014/main" id="{CA21B9DF-5A1C-013F-1990-C38BEF60C471}"/>
              </a:ext>
            </a:extLst>
          </p:cNvPr>
          <p:cNvCxnSpPr>
            <a:endCxn id="9" idx="3"/>
          </p:cNvCxnSpPr>
          <p:nvPr/>
        </p:nvCxnSpPr>
        <p:spPr>
          <a:xfrm rot="10800000" flipV="1">
            <a:off x="3573773" y="2564902"/>
            <a:ext cx="5394739" cy="535561"/>
          </a:xfrm>
          <a:prstGeom prst="bentConnector3">
            <a:avLst>
              <a:gd name="adj1" fmla="val 34088"/>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FF609F-FB79-B0FD-7A44-D38723D2A822}"/>
              </a:ext>
            </a:extLst>
          </p:cNvPr>
          <p:cNvSpPr txBox="1"/>
          <p:nvPr/>
        </p:nvSpPr>
        <p:spPr>
          <a:xfrm>
            <a:off x="7102524" y="2231495"/>
            <a:ext cx="2160240" cy="58477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@Analytics</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@AnalyticDetails</a:t>
            </a:r>
          </a:p>
        </p:txBody>
      </p:sp>
      <p:cxnSp>
        <p:nvCxnSpPr>
          <p:cNvPr id="27" name="Connector: Elbow 26">
            <a:extLst>
              <a:ext uri="{FF2B5EF4-FFF2-40B4-BE49-F238E27FC236}">
                <a16:creationId xmlns:a16="http://schemas.microsoft.com/office/drawing/2014/main" id="{CC56EA87-9B4E-80A0-2693-9DA795D7044E}"/>
              </a:ext>
            </a:extLst>
          </p:cNvPr>
          <p:cNvCxnSpPr>
            <a:stCxn id="13" idx="1"/>
          </p:cNvCxnSpPr>
          <p:nvPr/>
        </p:nvCxnSpPr>
        <p:spPr>
          <a:xfrm rot="10800000">
            <a:off x="3567552" y="3329651"/>
            <a:ext cx="5421052" cy="4137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324DF4-F58A-83CD-335C-2B1BCCF1B4E8}"/>
              </a:ext>
            </a:extLst>
          </p:cNvPr>
          <p:cNvSpPr txBox="1"/>
          <p:nvPr/>
        </p:nvSpPr>
        <p:spPr>
          <a:xfrm>
            <a:off x="6800945" y="3248335"/>
            <a:ext cx="2160240"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@Odata.publish</a:t>
            </a:r>
          </a:p>
        </p:txBody>
      </p:sp>
      <p:sp>
        <p:nvSpPr>
          <p:cNvPr id="29" name="TextBox 28">
            <a:extLst>
              <a:ext uri="{FF2B5EF4-FFF2-40B4-BE49-F238E27FC236}">
                <a16:creationId xmlns:a16="http://schemas.microsoft.com/office/drawing/2014/main" id="{8BCB78DB-20BF-0985-3EB1-23A413FE387B}"/>
              </a:ext>
            </a:extLst>
          </p:cNvPr>
          <p:cNvSpPr txBox="1"/>
          <p:nvPr/>
        </p:nvSpPr>
        <p:spPr>
          <a:xfrm>
            <a:off x="6808271" y="3499867"/>
            <a:ext cx="2160240" cy="58477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@Analytics</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@AnalyticDetails</a:t>
            </a:r>
          </a:p>
        </p:txBody>
      </p:sp>
      <p:cxnSp>
        <p:nvCxnSpPr>
          <p:cNvPr id="31" name="Connector: Elbow 30">
            <a:extLst>
              <a:ext uri="{FF2B5EF4-FFF2-40B4-BE49-F238E27FC236}">
                <a16:creationId xmlns:a16="http://schemas.microsoft.com/office/drawing/2014/main" id="{74863172-54D1-AC9D-8064-F4FCCECBA8C1}"/>
              </a:ext>
            </a:extLst>
          </p:cNvPr>
          <p:cNvCxnSpPr>
            <a:stCxn id="14" idx="1"/>
          </p:cNvCxnSpPr>
          <p:nvPr/>
        </p:nvCxnSpPr>
        <p:spPr>
          <a:xfrm rot="10800000">
            <a:off x="3567552" y="3536509"/>
            <a:ext cx="5414116" cy="1358988"/>
          </a:xfrm>
          <a:prstGeom prst="bentConnector3">
            <a:avLst>
              <a:gd name="adj1" fmla="val 5155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A52F1ED-56DB-6C03-4DED-E53C59B646FD}"/>
              </a:ext>
            </a:extLst>
          </p:cNvPr>
          <p:cNvPicPr>
            <a:picLocks noChangeAspect="1"/>
          </p:cNvPicPr>
          <p:nvPr/>
        </p:nvPicPr>
        <p:blipFill>
          <a:blip r:embed="rId6"/>
          <a:stretch>
            <a:fillRect/>
          </a:stretch>
        </p:blipFill>
        <p:spPr>
          <a:xfrm>
            <a:off x="6670476" y="4441712"/>
            <a:ext cx="2200275" cy="457200"/>
          </a:xfrm>
          <a:prstGeom prst="rect">
            <a:avLst/>
          </a:prstGeom>
        </p:spPr>
      </p:pic>
      <p:cxnSp>
        <p:nvCxnSpPr>
          <p:cNvPr id="36" name="Connector: Elbow 35">
            <a:extLst>
              <a:ext uri="{FF2B5EF4-FFF2-40B4-BE49-F238E27FC236}">
                <a16:creationId xmlns:a16="http://schemas.microsoft.com/office/drawing/2014/main" id="{76AA1B35-3865-FCEA-2607-26D8DF463872}"/>
              </a:ext>
            </a:extLst>
          </p:cNvPr>
          <p:cNvCxnSpPr>
            <a:stCxn id="15" idx="1"/>
          </p:cNvCxnSpPr>
          <p:nvPr/>
        </p:nvCxnSpPr>
        <p:spPr>
          <a:xfrm rot="10800000">
            <a:off x="3567553" y="3743370"/>
            <a:ext cx="5400959" cy="2311557"/>
          </a:xfrm>
          <a:prstGeom prst="bentConnector3">
            <a:avLst>
              <a:gd name="adj1" fmla="val 6140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21C1E88-4877-C1A2-C99C-01C686AB6BC7}"/>
              </a:ext>
            </a:extLst>
          </p:cNvPr>
          <p:cNvSpPr txBox="1"/>
          <p:nvPr/>
        </p:nvSpPr>
        <p:spPr>
          <a:xfrm>
            <a:off x="6302299" y="5558045"/>
            <a:ext cx="2168377" cy="523220"/>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@Odata.publish</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@ObjectModel</a:t>
            </a:r>
          </a:p>
        </p:txBody>
      </p:sp>
      <p:sp>
        <p:nvSpPr>
          <p:cNvPr id="2" name="Title 7">
            <a:extLst>
              <a:ext uri="{FF2B5EF4-FFF2-40B4-BE49-F238E27FC236}">
                <a16:creationId xmlns:a16="http://schemas.microsoft.com/office/drawing/2014/main" id="{A1A0E91D-32AC-AFFA-79FB-D86EFF39B8A1}"/>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CDS Perspective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Tree>
    <p:extLst>
      <p:ext uri="{BB962C8B-B14F-4D97-AF65-F5344CB8AC3E}">
        <p14:creationId xmlns:p14="http://schemas.microsoft.com/office/powerpoint/2010/main" val="3321347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VDM – Virtual data modeling</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692696"/>
            <a:ext cx="11619905" cy="156966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Is a gold standard and best practice to build CDS views in S/4HANA projects. This standard is adopted already by SAP so by learning this you will also be able to understand standard CDS view structures. </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When we join a project, we would not need any KT from anyone if project follow VDM</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 absence of a colleague, we will be able to manage the development and understand purpose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When SAP deliver standard CDS views, they do not share mobile no. of their SAP labs developer</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It allows great modularization and the best practices for a scalable project design</a:t>
            </a:r>
            <a:endParaRPr kumimoji="0" lang="en-IN"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18AA534A-DEAB-85B0-2E98-5006FB288B3C}"/>
              </a:ext>
            </a:extLst>
          </p:cNvPr>
          <p:cNvSpPr/>
          <p:nvPr/>
        </p:nvSpPr>
        <p:spPr>
          <a:xfrm>
            <a:off x="373949" y="2551718"/>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Private</a:t>
            </a:r>
          </a:p>
        </p:txBody>
      </p:sp>
      <p:sp>
        <p:nvSpPr>
          <p:cNvPr id="10" name="Rectangle 9">
            <a:extLst>
              <a:ext uri="{FF2B5EF4-FFF2-40B4-BE49-F238E27FC236}">
                <a16:creationId xmlns:a16="http://schemas.microsoft.com/office/drawing/2014/main" id="{3006D462-B7DF-48F8-2189-72AFB2404526}"/>
              </a:ext>
            </a:extLst>
          </p:cNvPr>
          <p:cNvSpPr/>
          <p:nvPr/>
        </p:nvSpPr>
        <p:spPr>
          <a:xfrm>
            <a:off x="4710171" y="2327452"/>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Interface views</a:t>
            </a:r>
          </a:p>
        </p:txBody>
      </p:sp>
      <p:sp>
        <p:nvSpPr>
          <p:cNvPr id="11" name="Rectangle 10">
            <a:extLst>
              <a:ext uri="{FF2B5EF4-FFF2-40B4-BE49-F238E27FC236}">
                <a16:creationId xmlns:a16="http://schemas.microsoft.com/office/drawing/2014/main" id="{25967FC8-CC93-268B-8571-667B1743886D}"/>
              </a:ext>
            </a:extLst>
          </p:cNvPr>
          <p:cNvSpPr/>
          <p:nvPr/>
        </p:nvSpPr>
        <p:spPr>
          <a:xfrm>
            <a:off x="9046393" y="2574795"/>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Consumption</a:t>
            </a:r>
          </a:p>
        </p:txBody>
      </p:sp>
      <p:sp>
        <p:nvSpPr>
          <p:cNvPr id="12" name="Rectangle 11">
            <a:extLst>
              <a:ext uri="{FF2B5EF4-FFF2-40B4-BE49-F238E27FC236}">
                <a16:creationId xmlns:a16="http://schemas.microsoft.com/office/drawing/2014/main" id="{5112D85B-739B-2A09-9156-BF2974C19D90}"/>
              </a:ext>
            </a:extLst>
          </p:cNvPr>
          <p:cNvSpPr/>
          <p:nvPr/>
        </p:nvSpPr>
        <p:spPr>
          <a:xfrm>
            <a:off x="6598122" y="2982436"/>
            <a:ext cx="2016224"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Composite</a:t>
            </a:r>
          </a:p>
        </p:txBody>
      </p:sp>
      <p:sp>
        <p:nvSpPr>
          <p:cNvPr id="13" name="Rectangle 12">
            <a:extLst>
              <a:ext uri="{FF2B5EF4-FFF2-40B4-BE49-F238E27FC236}">
                <a16:creationId xmlns:a16="http://schemas.microsoft.com/office/drawing/2014/main" id="{A2DD457D-A2A0-5500-1A6C-ABED021A062B}"/>
              </a:ext>
            </a:extLst>
          </p:cNvPr>
          <p:cNvSpPr/>
          <p:nvPr/>
        </p:nvSpPr>
        <p:spPr>
          <a:xfrm>
            <a:off x="3550443" y="2998282"/>
            <a:ext cx="2016224"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Basic</a:t>
            </a:r>
          </a:p>
        </p:txBody>
      </p:sp>
      <p:cxnSp>
        <p:nvCxnSpPr>
          <p:cNvPr id="15" name="Connector: Elbow 14">
            <a:extLst>
              <a:ext uri="{FF2B5EF4-FFF2-40B4-BE49-F238E27FC236}">
                <a16:creationId xmlns:a16="http://schemas.microsoft.com/office/drawing/2014/main" id="{D022DCA7-67F1-ABF4-82E3-4025FAD34207}"/>
              </a:ext>
            </a:extLst>
          </p:cNvPr>
          <p:cNvCxnSpPr>
            <a:stCxn id="10" idx="2"/>
            <a:endCxn id="13" idx="0"/>
          </p:cNvCxnSpPr>
          <p:nvPr/>
        </p:nvCxnSpPr>
        <p:spPr>
          <a:xfrm rot="5400000">
            <a:off x="5242310" y="2090261"/>
            <a:ext cx="224266" cy="15917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2699FE6-EB06-3152-6997-FD28C166AABB}"/>
              </a:ext>
            </a:extLst>
          </p:cNvPr>
          <p:cNvCxnSpPr>
            <a:stCxn id="10" idx="2"/>
            <a:endCxn id="12" idx="0"/>
          </p:cNvCxnSpPr>
          <p:nvPr/>
        </p:nvCxnSpPr>
        <p:spPr>
          <a:xfrm rot="16200000" flipH="1">
            <a:off x="6774072" y="2150274"/>
            <a:ext cx="208420" cy="14559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374613-8F75-E9B9-E406-FF0AAB31833C}"/>
              </a:ext>
            </a:extLst>
          </p:cNvPr>
          <p:cNvCxnSpPr/>
          <p:nvPr/>
        </p:nvCxnSpPr>
        <p:spPr>
          <a:xfrm>
            <a:off x="3430116" y="2982435"/>
            <a:ext cx="0" cy="3684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02BE48-40F1-14B5-A6CE-737F8FCAF56F}"/>
              </a:ext>
            </a:extLst>
          </p:cNvPr>
          <p:cNvCxnSpPr/>
          <p:nvPr/>
        </p:nvCxnSpPr>
        <p:spPr>
          <a:xfrm>
            <a:off x="8758708" y="2982434"/>
            <a:ext cx="0" cy="3684723"/>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629227-71DB-25F8-B402-DCCD1FC34ACA}"/>
              </a:ext>
            </a:extLst>
          </p:cNvPr>
          <p:cNvSpPr txBox="1"/>
          <p:nvPr/>
        </p:nvSpPr>
        <p:spPr>
          <a:xfrm>
            <a:off x="198101" y="2982434"/>
            <a:ext cx="3232014" cy="2308324"/>
          </a:xfrm>
          <a:prstGeom prst="rect">
            <a:avLst/>
          </a:prstGeom>
          <a:noFill/>
        </p:spPr>
        <p:txBody>
          <a:bodyPr wrap="square" rtlCol="0">
            <a:sp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Starts with P_ </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@VDM.private: true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These are the views built by SAP and reused by SAP itself.</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As a developer we can use private views to build our views but </a:t>
            </a:r>
            <a:r>
              <a:rPr kumimoji="0" lang="en-US" sz="1600" b="1" i="0" u="none" strike="noStrike" kern="1200" cap="none" spc="0" normalizeH="0" baseline="0" noProof="0" dirty="0">
                <a:ln>
                  <a:noFill/>
                </a:ln>
                <a:solidFill>
                  <a:prstClr val="black"/>
                </a:solidFill>
                <a:effectLst/>
                <a:uLnTx/>
                <a:uFillTx/>
                <a:latin typeface="Segoe UI"/>
                <a:ea typeface="+mn-ea"/>
                <a:cs typeface="+mn-cs"/>
              </a:rPr>
              <a:t>we must not?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SAP do not guarantee the stable contract</a:t>
            </a:r>
          </a:p>
        </p:txBody>
      </p:sp>
      <p:sp>
        <p:nvSpPr>
          <p:cNvPr id="66" name="TextBox 65">
            <a:extLst>
              <a:ext uri="{FF2B5EF4-FFF2-40B4-BE49-F238E27FC236}">
                <a16:creationId xmlns:a16="http://schemas.microsoft.com/office/drawing/2014/main" id="{FDAFF4D1-4174-F492-0AAE-5631D21C98D9}"/>
              </a:ext>
            </a:extLst>
          </p:cNvPr>
          <p:cNvSpPr txBox="1"/>
          <p:nvPr/>
        </p:nvSpPr>
        <p:spPr>
          <a:xfrm>
            <a:off x="3550443" y="3501008"/>
            <a:ext cx="5063899" cy="267765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Starts with I_, @VDM.viewType : #BASIC, #COMPOSITE</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We can certainly use them in our projects, view on view because contract remains stable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RoR</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Basic views are always used to ready either Pure Master or Pure transaction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If we want combination of master and transaction data we can go with composite views</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 composite view can act like a #CUBE view for data analytics. Usually these views are used to aggregate data with @DefaultAggregation annotation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We can build interface views on top of private(our) or other interface views</a:t>
            </a:r>
          </a:p>
        </p:txBody>
      </p:sp>
      <p:sp>
        <p:nvSpPr>
          <p:cNvPr id="67" name="TextBox 66">
            <a:extLst>
              <a:ext uri="{FF2B5EF4-FFF2-40B4-BE49-F238E27FC236}">
                <a16:creationId xmlns:a16="http://schemas.microsoft.com/office/drawing/2014/main" id="{B66B4C33-8F35-2141-FE4D-41533998AFBC}"/>
              </a:ext>
            </a:extLst>
          </p:cNvPr>
          <p:cNvSpPr txBox="1"/>
          <p:nvPr/>
        </p:nvSpPr>
        <p:spPr>
          <a:xfrm>
            <a:off x="8927464" y="3085726"/>
            <a:ext cx="3044610" cy="2893100"/>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Starts with C_, @VDM.viewType : #COMPOSITION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They are used for final consumption for our use case e.g. Fiori App, Analytics, Integration etc.</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Annotations related to final UI and tool consumption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 Data analytics we create with annotation @Analytic.query: true</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Which creates a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BeX</a:t>
            </a:r>
            <a:r>
              <a:rPr kumimoji="0" lang="en-US" sz="1400" b="0" i="0" u="none" strike="noStrike" kern="1200" cap="none" spc="0" normalizeH="0" baseline="0" noProof="0" dirty="0">
                <a:ln>
                  <a:noFill/>
                </a:ln>
                <a:solidFill>
                  <a:prstClr val="black"/>
                </a:solidFill>
                <a:effectLst/>
                <a:uLnTx/>
                <a:uFillTx/>
                <a:latin typeface="Segoe UI"/>
                <a:ea typeface="+mn-ea"/>
                <a:cs typeface="+mn-cs"/>
              </a:rPr>
              <a:t> query in SAP S/4HANA.</a:t>
            </a:r>
          </a:p>
        </p:txBody>
      </p:sp>
      <p:cxnSp>
        <p:nvCxnSpPr>
          <p:cNvPr id="69" name="Straight Arrow Connector 68">
            <a:extLst>
              <a:ext uri="{FF2B5EF4-FFF2-40B4-BE49-F238E27FC236}">
                <a16:creationId xmlns:a16="http://schemas.microsoft.com/office/drawing/2014/main" id="{15531614-B3D2-432F-AB96-83D71F214D1A}"/>
              </a:ext>
            </a:extLst>
          </p:cNvPr>
          <p:cNvCxnSpPr>
            <a:stCxn id="9" idx="3"/>
            <a:endCxn id="10" idx="1"/>
          </p:cNvCxnSpPr>
          <p:nvPr/>
        </p:nvCxnSpPr>
        <p:spPr>
          <a:xfrm flipV="1">
            <a:off x="3254269" y="2550734"/>
            <a:ext cx="1455902" cy="224266"/>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9528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97939" y="114243"/>
            <a:ext cx="11030576" cy="72246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rPr>
              <a:t>Arrangement</a:t>
            </a:r>
            <a:endParaRPr kumimoji="0" lang="en-IN"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11" name="Rectangle 10">
            <a:extLst>
              <a:ext uri="{FF2B5EF4-FFF2-40B4-BE49-F238E27FC236}">
                <a16:creationId xmlns:a16="http://schemas.microsoft.com/office/drawing/2014/main" id="{C324D572-95AC-A2C5-9DA4-D7E7BEB36746}"/>
              </a:ext>
            </a:extLst>
          </p:cNvPr>
          <p:cNvSpPr/>
          <p:nvPr/>
        </p:nvSpPr>
        <p:spPr>
          <a:xfrm>
            <a:off x="116701"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2" name="Rectangle 11">
            <a:extLst>
              <a:ext uri="{FF2B5EF4-FFF2-40B4-BE49-F238E27FC236}">
                <a16:creationId xmlns:a16="http://schemas.microsoft.com/office/drawing/2014/main" id="{F390ABC4-4483-5E61-3697-A9F9C81D433D}"/>
              </a:ext>
            </a:extLst>
          </p:cNvPr>
          <p:cNvSpPr/>
          <p:nvPr/>
        </p:nvSpPr>
        <p:spPr>
          <a:xfrm>
            <a:off x="1845950"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3" name="Rectangle 12">
            <a:extLst>
              <a:ext uri="{FF2B5EF4-FFF2-40B4-BE49-F238E27FC236}">
                <a16:creationId xmlns:a16="http://schemas.microsoft.com/office/drawing/2014/main" id="{FD44F5B0-AC96-E9BC-81CB-BF40B52A7639}"/>
              </a:ext>
            </a:extLst>
          </p:cNvPr>
          <p:cNvSpPr/>
          <p:nvPr/>
        </p:nvSpPr>
        <p:spPr>
          <a:xfrm>
            <a:off x="3587674"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4" name="Rectangle 13">
            <a:extLst>
              <a:ext uri="{FF2B5EF4-FFF2-40B4-BE49-F238E27FC236}">
                <a16:creationId xmlns:a16="http://schemas.microsoft.com/office/drawing/2014/main" id="{E7804BD7-1E3B-C638-F4DA-8D4C9379026D}"/>
              </a:ext>
            </a:extLst>
          </p:cNvPr>
          <p:cNvSpPr/>
          <p:nvPr/>
        </p:nvSpPr>
        <p:spPr>
          <a:xfrm>
            <a:off x="5316923"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5" name="Rectangle 14">
            <a:extLst>
              <a:ext uri="{FF2B5EF4-FFF2-40B4-BE49-F238E27FC236}">
                <a16:creationId xmlns:a16="http://schemas.microsoft.com/office/drawing/2014/main" id="{644DEBCF-21C9-EBC5-EA9F-12247B442F3E}"/>
              </a:ext>
            </a:extLst>
          </p:cNvPr>
          <p:cNvSpPr/>
          <p:nvPr/>
        </p:nvSpPr>
        <p:spPr>
          <a:xfrm>
            <a:off x="7047220"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6" name="Rectangle 15">
            <a:extLst>
              <a:ext uri="{FF2B5EF4-FFF2-40B4-BE49-F238E27FC236}">
                <a16:creationId xmlns:a16="http://schemas.microsoft.com/office/drawing/2014/main" id="{1BE14855-C195-E01E-7D1C-544B86C5B545}"/>
              </a:ext>
            </a:extLst>
          </p:cNvPr>
          <p:cNvSpPr/>
          <p:nvPr/>
        </p:nvSpPr>
        <p:spPr>
          <a:xfrm>
            <a:off x="8776469"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7" name="Rectangle 16">
            <a:extLst>
              <a:ext uri="{FF2B5EF4-FFF2-40B4-BE49-F238E27FC236}">
                <a16:creationId xmlns:a16="http://schemas.microsoft.com/office/drawing/2014/main" id="{810F3C5B-04C5-07F4-A133-42CBB2A3DC4F}"/>
              </a:ext>
            </a:extLst>
          </p:cNvPr>
          <p:cNvSpPr/>
          <p:nvPr/>
        </p:nvSpPr>
        <p:spPr>
          <a:xfrm>
            <a:off x="10505718" y="5861134"/>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9" name="Rectangle 18">
            <a:extLst>
              <a:ext uri="{FF2B5EF4-FFF2-40B4-BE49-F238E27FC236}">
                <a16:creationId xmlns:a16="http://schemas.microsoft.com/office/drawing/2014/main" id="{000EDD3B-96A3-DABD-28A8-41C53668288D}"/>
              </a:ext>
            </a:extLst>
          </p:cNvPr>
          <p:cNvSpPr/>
          <p:nvPr/>
        </p:nvSpPr>
        <p:spPr>
          <a:xfrm>
            <a:off x="1396041"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0" name="Rectangle 19">
            <a:extLst>
              <a:ext uri="{FF2B5EF4-FFF2-40B4-BE49-F238E27FC236}">
                <a16:creationId xmlns:a16="http://schemas.microsoft.com/office/drawing/2014/main" id="{069105EC-579B-1D7D-EDF0-3A1134AA289A}"/>
              </a:ext>
            </a:extLst>
          </p:cNvPr>
          <p:cNvSpPr/>
          <p:nvPr/>
        </p:nvSpPr>
        <p:spPr>
          <a:xfrm>
            <a:off x="4435685"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1" name="Rectangle 20">
            <a:extLst>
              <a:ext uri="{FF2B5EF4-FFF2-40B4-BE49-F238E27FC236}">
                <a16:creationId xmlns:a16="http://schemas.microsoft.com/office/drawing/2014/main" id="{11A8E8CA-4DFE-7600-51EA-E5630828CC86}"/>
              </a:ext>
            </a:extLst>
          </p:cNvPr>
          <p:cNvSpPr/>
          <p:nvPr/>
        </p:nvSpPr>
        <p:spPr>
          <a:xfrm>
            <a:off x="5603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2" name="Rectangle 21">
            <a:extLst>
              <a:ext uri="{FF2B5EF4-FFF2-40B4-BE49-F238E27FC236}">
                <a16:creationId xmlns:a16="http://schemas.microsoft.com/office/drawing/2014/main" id="{43CE0811-7F15-CBF3-CA67-463827992352}"/>
              </a:ext>
            </a:extLst>
          </p:cNvPr>
          <p:cNvSpPr/>
          <p:nvPr/>
        </p:nvSpPr>
        <p:spPr>
          <a:xfrm>
            <a:off x="3894029"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3" name="Rectangle 22">
            <a:extLst>
              <a:ext uri="{FF2B5EF4-FFF2-40B4-BE49-F238E27FC236}">
                <a16:creationId xmlns:a16="http://schemas.microsoft.com/office/drawing/2014/main" id="{16A86DF2-2A25-5F8A-10C2-2CC8DE0B6976}"/>
              </a:ext>
            </a:extLst>
          </p:cNvPr>
          <p:cNvSpPr/>
          <p:nvPr/>
        </p:nvSpPr>
        <p:spPr>
          <a:xfrm>
            <a:off x="68380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4" name="Rectangle 23">
            <a:extLst>
              <a:ext uri="{FF2B5EF4-FFF2-40B4-BE49-F238E27FC236}">
                <a16:creationId xmlns:a16="http://schemas.microsoft.com/office/drawing/2014/main" id="{D5AC199A-36A0-68C4-658A-EE7AAD4D480C}"/>
              </a:ext>
            </a:extLst>
          </p:cNvPr>
          <p:cNvSpPr/>
          <p:nvPr/>
        </p:nvSpPr>
        <p:spPr>
          <a:xfrm>
            <a:off x="2382581" y="3225633"/>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5" name="Rectangle 24">
            <a:extLst>
              <a:ext uri="{FF2B5EF4-FFF2-40B4-BE49-F238E27FC236}">
                <a16:creationId xmlns:a16="http://schemas.microsoft.com/office/drawing/2014/main" id="{3F5BC3D0-FE72-D9D3-E69F-2E82FC2BB34F}"/>
              </a:ext>
            </a:extLst>
          </p:cNvPr>
          <p:cNvSpPr/>
          <p:nvPr/>
        </p:nvSpPr>
        <p:spPr>
          <a:xfrm>
            <a:off x="5842127" y="3231585"/>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6" name="Rectangle 25">
            <a:extLst>
              <a:ext uri="{FF2B5EF4-FFF2-40B4-BE49-F238E27FC236}">
                <a16:creationId xmlns:a16="http://schemas.microsoft.com/office/drawing/2014/main" id="{48E27AE2-5F29-C63C-777A-FBEEDCCCBEE6}"/>
              </a:ext>
            </a:extLst>
          </p:cNvPr>
          <p:cNvSpPr/>
          <p:nvPr/>
        </p:nvSpPr>
        <p:spPr>
          <a:xfrm>
            <a:off x="4111830" y="2420888"/>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cxnSp>
        <p:nvCxnSpPr>
          <p:cNvPr id="28" name="Connector: Elbow 27">
            <a:extLst>
              <a:ext uri="{FF2B5EF4-FFF2-40B4-BE49-F238E27FC236}">
                <a16:creationId xmlns:a16="http://schemas.microsoft.com/office/drawing/2014/main" id="{48EFEB1C-594A-5A14-CB92-D43D7334A043}"/>
              </a:ext>
            </a:extLst>
          </p:cNvPr>
          <p:cNvCxnSpPr>
            <a:stCxn id="11" idx="0"/>
            <a:endCxn id="19" idx="2"/>
          </p:cNvCxnSpPr>
          <p:nvPr/>
        </p:nvCxnSpPr>
        <p:spPr>
          <a:xfrm rot="5400000" flipH="1" flipV="1">
            <a:off x="1524409" y="4747246"/>
            <a:ext cx="479788" cy="178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D1C36EE-2B69-C37A-4607-B16CA8C9C860}"/>
              </a:ext>
            </a:extLst>
          </p:cNvPr>
          <p:cNvCxnSpPr>
            <a:stCxn id="12" idx="0"/>
            <a:endCxn id="19" idx="2"/>
          </p:cNvCxnSpPr>
          <p:nvPr/>
        </p:nvCxnSpPr>
        <p:spPr>
          <a:xfrm rot="5400000" flipH="1" flipV="1">
            <a:off x="2389033" y="5611871"/>
            <a:ext cx="479788" cy="5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53D7622-1B91-2D3D-395F-BA62DC6D87A2}"/>
              </a:ext>
            </a:extLst>
          </p:cNvPr>
          <p:cNvCxnSpPr>
            <a:stCxn id="13" idx="0"/>
            <a:endCxn id="20" idx="2"/>
          </p:cNvCxnSpPr>
          <p:nvPr/>
        </p:nvCxnSpPr>
        <p:spPr>
          <a:xfrm rot="5400000" flipH="1" flipV="1">
            <a:off x="4779717" y="4962911"/>
            <a:ext cx="479788" cy="1352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DF415B6-702B-29BE-B1DE-4B5671847BFA}"/>
              </a:ext>
            </a:extLst>
          </p:cNvPr>
          <p:cNvCxnSpPr>
            <a:stCxn id="12" idx="0"/>
            <a:endCxn id="20" idx="2"/>
          </p:cNvCxnSpPr>
          <p:nvPr/>
        </p:nvCxnSpPr>
        <p:spPr>
          <a:xfrm rot="5400000" flipH="1" flipV="1">
            <a:off x="3908855" y="4092049"/>
            <a:ext cx="479788" cy="30941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D36B6E1-4E65-E3E2-B445-4824C1C8EF05}"/>
              </a:ext>
            </a:extLst>
          </p:cNvPr>
          <p:cNvCxnSpPr>
            <a:stCxn id="14" idx="0"/>
            <a:endCxn id="20" idx="2"/>
          </p:cNvCxnSpPr>
          <p:nvPr/>
        </p:nvCxnSpPr>
        <p:spPr>
          <a:xfrm rot="16200000" flipV="1">
            <a:off x="5644342" y="5450713"/>
            <a:ext cx="479788" cy="3768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3BD39C3-19B6-B7D5-D8BF-76BBFE8A9F73}"/>
              </a:ext>
            </a:extLst>
          </p:cNvPr>
          <p:cNvCxnSpPr>
            <a:stCxn id="15" idx="0"/>
            <a:endCxn id="20" idx="2"/>
          </p:cNvCxnSpPr>
          <p:nvPr/>
        </p:nvCxnSpPr>
        <p:spPr>
          <a:xfrm rot="16200000" flipV="1">
            <a:off x="6514134" y="4580921"/>
            <a:ext cx="470502" cy="2107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EAC3CB6-FBD0-EE54-19DD-9D62244939FC}"/>
              </a:ext>
            </a:extLst>
          </p:cNvPr>
          <p:cNvCxnSpPr>
            <a:stCxn id="16" idx="0"/>
            <a:endCxn id="23" idx="2"/>
          </p:cNvCxnSpPr>
          <p:nvPr/>
        </p:nvCxnSpPr>
        <p:spPr>
          <a:xfrm rot="16200000" flipV="1">
            <a:off x="8179145" y="4516683"/>
            <a:ext cx="1271590" cy="143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66F503D-A4E0-F455-FC66-20E50740C5F9}"/>
              </a:ext>
            </a:extLst>
          </p:cNvPr>
          <p:cNvCxnSpPr>
            <a:stCxn id="17" idx="0"/>
            <a:endCxn id="23" idx="2"/>
          </p:cNvCxnSpPr>
          <p:nvPr/>
        </p:nvCxnSpPr>
        <p:spPr>
          <a:xfrm rot="16200000" flipV="1">
            <a:off x="9048068" y="3647760"/>
            <a:ext cx="1262992" cy="316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17627AA-294C-8A98-53D7-4BF8A36A5DC6}"/>
              </a:ext>
            </a:extLst>
          </p:cNvPr>
          <p:cNvCxnSpPr>
            <a:stCxn id="20" idx="0"/>
            <a:endCxn id="22" idx="2"/>
          </p:cNvCxnSpPr>
          <p:nvPr/>
        </p:nvCxnSpPr>
        <p:spPr>
          <a:xfrm rot="16200000" flipV="1">
            <a:off x="5246886" y="4504886"/>
            <a:ext cx="355683" cy="5421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71370F-8572-373B-DBDA-268D09CC6C76}"/>
              </a:ext>
            </a:extLst>
          </p:cNvPr>
          <p:cNvCxnSpPr>
            <a:stCxn id="15" idx="0"/>
            <a:endCxn id="22" idx="2"/>
          </p:cNvCxnSpPr>
          <p:nvPr/>
        </p:nvCxnSpPr>
        <p:spPr>
          <a:xfrm rot="16200000" flipV="1">
            <a:off x="5842492" y="3909279"/>
            <a:ext cx="1271590" cy="2649315"/>
          </a:xfrm>
          <a:prstGeom prst="bentConnector3">
            <a:avLst>
              <a:gd name="adj1" fmla="val 852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2D5A9AC-5548-62B1-A1E1-6D11D2916F22}"/>
              </a:ext>
            </a:extLst>
          </p:cNvPr>
          <p:cNvCxnSpPr>
            <a:stCxn id="19" idx="0"/>
            <a:endCxn id="21" idx="2"/>
          </p:cNvCxnSpPr>
          <p:nvPr/>
        </p:nvCxnSpPr>
        <p:spPr>
          <a:xfrm rot="16200000" flipV="1">
            <a:off x="2060243" y="4357886"/>
            <a:ext cx="355683" cy="836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DCF6092-EB26-432A-7253-6BC9A94F8118}"/>
              </a:ext>
            </a:extLst>
          </p:cNvPr>
          <p:cNvCxnSpPr>
            <a:stCxn id="22" idx="1"/>
            <a:endCxn id="21" idx="3"/>
          </p:cNvCxnSpPr>
          <p:nvPr/>
        </p:nvCxnSpPr>
        <p:spPr>
          <a:xfrm flipH="1">
            <a:off x="3079586" y="4379940"/>
            <a:ext cx="814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9824C8A-1AF1-AD57-B7C3-3EC1D7628EFC}"/>
              </a:ext>
            </a:extLst>
          </p:cNvPr>
          <p:cNvCxnSpPr>
            <a:stCxn id="21" idx="0"/>
            <a:endCxn id="24" idx="2"/>
          </p:cNvCxnSpPr>
          <p:nvPr/>
        </p:nvCxnSpPr>
        <p:spPr>
          <a:xfrm rot="5400000" flipH="1" flipV="1">
            <a:off x="2481234" y="3000791"/>
            <a:ext cx="499699" cy="1822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4FBB4A2-FC36-4841-D480-47BD91043CCC}"/>
              </a:ext>
            </a:extLst>
          </p:cNvPr>
          <p:cNvCxnSpPr>
            <a:stCxn id="22" idx="0"/>
            <a:endCxn id="24" idx="2"/>
          </p:cNvCxnSpPr>
          <p:nvPr/>
        </p:nvCxnSpPr>
        <p:spPr>
          <a:xfrm rot="16200000" flipV="1">
            <a:off x="4148056" y="3156164"/>
            <a:ext cx="499699" cy="15114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FEF15F3-9CB7-9B22-C981-F167937B45B6}"/>
              </a:ext>
            </a:extLst>
          </p:cNvPr>
          <p:cNvCxnSpPr>
            <a:cxnSpLocks/>
            <a:stCxn id="22" idx="0"/>
            <a:endCxn id="25" idx="2"/>
          </p:cNvCxnSpPr>
          <p:nvPr/>
        </p:nvCxnSpPr>
        <p:spPr>
          <a:xfrm rot="5400000" flipH="1" flipV="1">
            <a:off x="5880805" y="2940815"/>
            <a:ext cx="493747" cy="19480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FDFA585-E067-6639-E81E-36A3088758C3}"/>
              </a:ext>
            </a:extLst>
          </p:cNvPr>
          <p:cNvCxnSpPr>
            <a:stCxn id="17" idx="0"/>
            <a:endCxn id="25" idx="3"/>
          </p:cNvCxnSpPr>
          <p:nvPr/>
        </p:nvCxnSpPr>
        <p:spPr>
          <a:xfrm rot="16200000" flipV="1">
            <a:off x="8605712" y="3205403"/>
            <a:ext cx="2411346" cy="2900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39D85D9-5E25-A06A-B2FD-A8F6A0F91171}"/>
              </a:ext>
            </a:extLst>
          </p:cNvPr>
          <p:cNvCxnSpPr>
            <a:stCxn id="23" idx="0"/>
            <a:endCxn id="25" idx="2"/>
          </p:cNvCxnSpPr>
          <p:nvPr/>
        </p:nvCxnSpPr>
        <p:spPr>
          <a:xfrm rot="16200000" flipV="1">
            <a:off x="7352834" y="3416884"/>
            <a:ext cx="493747" cy="9959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5D076E0-27B5-8BF8-A619-CE0B3ED332EA}"/>
              </a:ext>
            </a:extLst>
          </p:cNvPr>
          <p:cNvCxnSpPr>
            <a:stCxn id="24" idx="0"/>
            <a:endCxn id="26" idx="2"/>
          </p:cNvCxnSpPr>
          <p:nvPr/>
        </p:nvCxnSpPr>
        <p:spPr>
          <a:xfrm rot="5400000" flipH="1" flipV="1">
            <a:off x="4322635" y="2176839"/>
            <a:ext cx="368340" cy="17292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80F7C49F-5A85-DA7D-EC40-B252E6E8CEBB}"/>
              </a:ext>
            </a:extLst>
          </p:cNvPr>
          <p:cNvCxnSpPr>
            <a:stCxn id="25" idx="0"/>
            <a:endCxn id="26" idx="2"/>
          </p:cNvCxnSpPr>
          <p:nvPr/>
        </p:nvCxnSpPr>
        <p:spPr>
          <a:xfrm rot="16200000" flipV="1">
            <a:off x="6049433" y="2179290"/>
            <a:ext cx="374292" cy="1730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246B72-6726-6566-40C9-8DC48B22CC49}"/>
              </a:ext>
            </a:extLst>
          </p:cNvPr>
          <p:cNvSpPr txBox="1"/>
          <p:nvPr/>
        </p:nvSpPr>
        <p:spPr>
          <a:xfrm>
            <a:off x="8491542" y="3149464"/>
            <a:ext cx="1729249"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#CUBE</a:t>
            </a:r>
          </a:p>
        </p:txBody>
      </p:sp>
      <p:sp>
        <p:nvSpPr>
          <p:cNvPr id="70" name="TextBox 69">
            <a:extLst>
              <a:ext uri="{FF2B5EF4-FFF2-40B4-BE49-F238E27FC236}">
                <a16:creationId xmlns:a16="http://schemas.microsoft.com/office/drawing/2014/main" id="{94FB5EF7-8D73-E3ED-A020-E50EF15A76F9}"/>
              </a:ext>
            </a:extLst>
          </p:cNvPr>
          <p:cNvSpPr txBox="1"/>
          <p:nvPr/>
        </p:nvSpPr>
        <p:spPr>
          <a:xfrm>
            <a:off x="6811321" y="2441142"/>
            <a:ext cx="2163411"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@Analytic.query</a:t>
            </a:r>
          </a:p>
        </p:txBody>
      </p:sp>
      <p:sp>
        <p:nvSpPr>
          <p:cNvPr id="71" name="Rectangle 70">
            <a:extLst>
              <a:ext uri="{FF2B5EF4-FFF2-40B4-BE49-F238E27FC236}">
                <a16:creationId xmlns:a16="http://schemas.microsoft.com/office/drawing/2014/main" id="{F19BC5C8-5BD1-2506-4E91-33ED6E34FD66}"/>
              </a:ext>
            </a:extLst>
          </p:cNvPr>
          <p:cNvSpPr/>
          <p:nvPr/>
        </p:nvSpPr>
        <p:spPr>
          <a:xfrm>
            <a:off x="560386" y="764704"/>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Fiori App</a:t>
            </a:r>
          </a:p>
        </p:txBody>
      </p:sp>
      <p:sp>
        <p:nvSpPr>
          <p:cNvPr id="72" name="Rectangle 71">
            <a:extLst>
              <a:ext uri="{FF2B5EF4-FFF2-40B4-BE49-F238E27FC236}">
                <a16:creationId xmlns:a16="http://schemas.microsoft.com/office/drawing/2014/main" id="{1E466312-C0EE-BA9E-DC7C-993240AD7D45}"/>
              </a:ext>
            </a:extLst>
          </p:cNvPr>
          <p:cNvSpPr/>
          <p:nvPr/>
        </p:nvSpPr>
        <p:spPr>
          <a:xfrm>
            <a:off x="3624003"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Analytic Tools</a:t>
            </a:r>
          </a:p>
        </p:txBody>
      </p:sp>
      <p:sp>
        <p:nvSpPr>
          <p:cNvPr id="73" name="Rectangle 72">
            <a:extLst>
              <a:ext uri="{FF2B5EF4-FFF2-40B4-BE49-F238E27FC236}">
                <a16:creationId xmlns:a16="http://schemas.microsoft.com/office/drawing/2014/main" id="{0E329182-3549-5C64-B5D3-4B30A9227A5B}"/>
              </a:ext>
            </a:extLst>
          </p:cNvPr>
          <p:cNvSpPr/>
          <p:nvPr/>
        </p:nvSpPr>
        <p:spPr>
          <a:xfrm>
            <a:off x="6543197"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Third Party</a:t>
            </a:r>
          </a:p>
        </p:txBody>
      </p:sp>
      <p:sp>
        <p:nvSpPr>
          <p:cNvPr id="74" name="Rectangle 73">
            <a:extLst>
              <a:ext uri="{FF2B5EF4-FFF2-40B4-BE49-F238E27FC236}">
                <a16:creationId xmlns:a16="http://schemas.microsoft.com/office/drawing/2014/main" id="{5CBF7B41-410E-0B45-A7C5-B360362F9095}"/>
              </a:ext>
            </a:extLst>
          </p:cNvPr>
          <p:cNvSpPr/>
          <p:nvPr/>
        </p:nvSpPr>
        <p:spPr>
          <a:xfrm>
            <a:off x="9412045" y="740248"/>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API Consumer</a:t>
            </a:r>
          </a:p>
        </p:txBody>
      </p:sp>
      <p:sp>
        <p:nvSpPr>
          <p:cNvPr id="75" name="Rectangle 74">
            <a:extLst>
              <a:ext uri="{FF2B5EF4-FFF2-40B4-BE49-F238E27FC236}">
                <a16:creationId xmlns:a16="http://schemas.microsoft.com/office/drawing/2014/main" id="{3490FE02-E83B-7D95-AAA7-603069B2EF6E}"/>
              </a:ext>
            </a:extLst>
          </p:cNvPr>
          <p:cNvSpPr/>
          <p:nvPr/>
        </p:nvSpPr>
        <p:spPr>
          <a:xfrm>
            <a:off x="3760011" y="2243045"/>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sp>
        <p:nvSpPr>
          <p:cNvPr id="76" name="Arrow: Up 75">
            <a:extLst>
              <a:ext uri="{FF2B5EF4-FFF2-40B4-BE49-F238E27FC236}">
                <a16:creationId xmlns:a16="http://schemas.microsoft.com/office/drawing/2014/main" id="{E9BE333B-9CB0-A4E3-9A75-7CAC585555D4}"/>
              </a:ext>
            </a:extLst>
          </p:cNvPr>
          <p:cNvSpPr/>
          <p:nvPr/>
        </p:nvSpPr>
        <p:spPr>
          <a:xfrm>
            <a:off x="1887239" y="1809741"/>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7" name="Arrow: Up 76">
            <a:extLst>
              <a:ext uri="{FF2B5EF4-FFF2-40B4-BE49-F238E27FC236}">
                <a16:creationId xmlns:a16="http://schemas.microsoft.com/office/drawing/2014/main" id="{A15BF93F-4FC1-E691-BA31-DD3B0B059326}"/>
              </a:ext>
            </a:extLst>
          </p:cNvPr>
          <p:cNvSpPr/>
          <p:nvPr/>
        </p:nvSpPr>
        <p:spPr>
          <a:xfrm>
            <a:off x="4692863" y="1767832"/>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8" name="Arrow: Up 77">
            <a:extLst>
              <a:ext uri="{FF2B5EF4-FFF2-40B4-BE49-F238E27FC236}">
                <a16:creationId xmlns:a16="http://schemas.microsoft.com/office/drawing/2014/main" id="{058DF31F-A566-AC97-DB6D-BE4257DA95FA}"/>
              </a:ext>
            </a:extLst>
          </p:cNvPr>
          <p:cNvSpPr/>
          <p:nvPr/>
        </p:nvSpPr>
        <p:spPr>
          <a:xfrm>
            <a:off x="7883147" y="1796675"/>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9" name="Arrow: Up 78">
            <a:extLst>
              <a:ext uri="{FF2B5EF4-FFF2-40B4-BE49-F238E27FC236}">
                <a16:creationId xmlns:a16="http://schemas.microsoft.com/office/drawing/2014/main" id="{587BF8BE-EBE7-A92B-79B3-9CE7108A2521}"/>
              </a:ext>
            </a:extLst>
          </p:cNvPr>
          <p:cNvSpPr/>
          <p:nvPr/>
        </p:nvSpPr>
        <p:spPr>
          <a:xfrm>
            <a:off x="10527691" y="1812547"/>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238917545"/>
      </p:ext>
    </p:extLst>
  </p:cSld>
  <p:clrMapOvr>
    <a:masterClrMapping/>
  </p:clrMapOvr>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40">
      <a:dk1>
        <a:sysClr val="windowText" lastClr="000000"/>
      </a:dk1>
      <a:lt1>
        <a:sysClr val="window" lastClr="FFFFFF"/>
      </a:lt1>
      <a:dk2>
        <a:srgbClr val="153153"/>
      </a:dk2>
      <a:lt2>
        <a:srgbClr val="EEECE1"/>
      </a:lt2>
      <a:accent1>
        <a:srgbClr val="301F6B"/>
      </a:accent1>
      <a:accent2>
        <a:srgbClr val="662AD6"/>
      </a:accent2>
      <a:accent3>
        <a:srgbClr val="E36060"/>
      </a:accent3>
      <a:accent4>
        <a:srgbClr val="DE9B4D"/>
      </a:accent4>
      <a:accent5>
        <a:srgbClr val="F9D96A"/>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7761</TotalTime>
  <Words>2398</Words>
  <Application>Microsoft Office PowerPoint</Application>
  <PresentationFormat>Custom</PresentationFormat>
  <Paragraphs>345</Paragraphs>
  <Slides>26</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Abadi</vt:lpstr>
      <vt:lpstr>Arial</vt:lpstr>
      <vt:lpstr>Calibri</vt:lpstr>
      <vt:lpstr>Cooper Black</vt:lpstr>
      <vt:lpstr>Segoe UI</vt:lpstr>
      <vt:lpstr>Segoe UI Black</vt:lpstr>
      <vt:lpstr>Segoe UI Light</vt:lpstr>
      <vt:lpstr>Office Theme</vt:lpstr>
      <vt:lpstr>1_Office Theme</vt:lpstr>
      <vt:lpstr>SAP S/4HANA CDS, SAC Training Day 3</vt:lpstr>
      <vt:lpstr>Agenda – Day 3</vt:lpstr>
      <vt:lpstr>Working with CDS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Query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205</cp:revision>
  <dcterms:created xsi:type="dcterms:W3CDTF">2013-09-12T13:05:01Z</dcterms:created>
  <dcterms:modified xsi:type="dcterms:W3CDTF">2023-12-12T08:54:27Z</dcterms:modified>
</cp:coreProperties>
</file>